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4" r:id="rId4"/>
    <p:sldId id="260" r:id="rId5"/>
    <p:sldId id="269" r:id="rId6"/>
    <p:sldId id="267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257" r:id="rId16"/>
    <p:sldId id="265" r:id="rId17"/>
    <p:sldId id="263" r:id="rId18"/>
    <p:sldId id="275" r:id="rId19"/>
    <p:sldId id="287" r:id="rId20"/>
    <p:sldId id="302" r:id="rId21"/>
    <p:sldId id="303" r:id="rId22"/>
    <p:sldId id="307" r:id="rId23"/>
    <p:sldId id="304" r:id="rId24"/>
    <p:sldId id="308" r:id="rId25"/>
    <p:sldId id="309" r:id="rId26"/>
    <p:sldId id="311" r:id="rId27"/>
    <p:sldId id="312" r:id="rId28"/>
    <p:sldId id="305" r:id="rId29"/>
    <p:sldId id="306" r:id="rId30"/>
    <p:sldId id="262" r:id="rId31"/>
    <p:sldId id="313" r:id="rId32"/>
    <p:sldId id="291" r:id="rId33"/>
    <p:sldId id="292" r:id="rId34"/>
    <p:sldId id="293" r:id="rId35"/>
    <p:sldId id="294" r:id="rId36"/>
    <p:sldId id="277" r:id="rId37"/>
    <p:sldId id="284" r:id="rId38"/>
    <p:sldId id="285" r:id="rId39"/>
    <p:sldId id="280" r:id="rId40"/>
    <p:sldId id="27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256"/>
            <p14:sldId id="266"/>
            <p14:sldId id="264"/>
            <p14:sldId id="260"/>
            <p14:sldId id="269"/>
            <p14:sldId id="267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257"/>
            <p14:sldId id="265"/>
            <p14:sldId id="263"/>
            <p14:sldId id="275"/>
            <p14:sldId id="287"/>
            <p14:sldId id="302"/>
            <p14:sldId id="303"/>
            <p14:sldId id="307"/>
            <p14:sldId id="304"/>
            <p14:sldId id="308"/>
            <p14:sldId id="309"/>
            <p14:sldId id="311"/>
            <p14:sldId id="312"/>
            <p14:sldId id="305"/>
            <p14:sldId id="306"/>
            <p14:sldId id="262"/>
            <p14:sldId id="313"/>
          </p14:sldIdLst>
        </p14:section>
        <p14:section name="아날로그 스타일" id="{D08A8CBA-0251-4FF3-94DD-600A6C87BD3F}">
          <p14:sldIdLst>
            <p14:sldId id="291"/>
            <p14:sldId id="292"/>
            <p14:sldId id="293"/>
            <p14:sldId id="294"/>
            <p14:sldId id="277"/>
            <p14:sldId id="284"/>
            <p14:sldId id="285"/>
            <p14:sldId id="280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FCA"/>
    <a:srgbClr val="F4ECE2"/>
    <a:srgbClr val="A5CBEF"/>
    <a:srgbClr val="FADBEE"/>
    <a:srgbClr val="F8F3EC"/>
    <a:srgbClr val="DBE0FB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1" y="259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2020-08-03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implemaps.com/resources/svg-kr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062480"/>
            <a:ext cx="2357120" cy="2621280"/>
          </a:xfrm>
          <a:prstGeom prst="rect">
            <a:avLst/>
          </a:prstGeom>
          <a:solidFill>
            <a:srgbClr val="AA8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9367520" y="2062480"/>
            <a:ext cx="2357120" cy="2621280"/>
          </a:xfrm>
          <a:prstGeom prst="rect">
            <a:avLst/>
          </a:prstGeom>
          <a:solidFill>
            <a:srgbClr val="CD9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834EA-E44E-4EAF-A0D4-CC6393194EE9}"/>
              </a:ext>
            </a:extLst>
          </p:cNvPr>
          <p:cNvSpPr txBox="1"/>
          <p:nvPr/>
        </p:nvSpPr>
        <p:spPr>
          <a:xfrm>
            <a:off x="695980" y="3890507"/>
            <a:ext cx="1899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</a:rPr>
              <a:t>Chapter4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05CF3-7AE7-4676-BAF6-3E67641D51F9}"/>
              </a:ext>
            </a:extLst>
          </p:cNvPr>
          <p:cNvSpPr txBox="1"/>
          <p:nvPr/>
        </p:nvSpPr>
        <p:spPr>
          <a:xfrm>
            <a:off x="10283608" y="4290616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ML6 </a:t>
            </a:r>
            <a:r>
              <a:rPr lang="ko-KR" altLang="en-US" dirty="0" err="1" smtClean="0">
                <a:solidFill>
                  <a:schemeClr val="bg1"/>
                </a:solidFill>
              </a:rPr>
              <a:t>엄희관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3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982277" y="1373258"/>
            <a:ext cx="6313116" cy="4713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982277" y="1373258"/>
            <a:ext cx="5907270" cy="3386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928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300" dirty="0" err="1"/>
                <a:t>산탄데르</a:t>
              </a:r>
              <a:r>
                <a:rPr lang="ko-KR" altLang="en-US" sz="4000" spc="300" dirty="0"/>
                <a:t> 고객만족 </a:t>
              </a:r>
              <a:r>
                <a:rPr lang="ko-KR" altLang="en-US" sz="4000" spc="300" dirty="0" smtClean="0"/>
                <a:t>예측 </a:t>
              </a:r>
              <a:r>
                <a:rPr lang="en-US" altLang="ko-KR" sz="4000" spc="300" dirty="0"/>
                <a:t>- </a:t>
              </a:r>
              <a:r>
                <a:rPr lang="en-US" altLang="ko-KR" sz="4000" spc="300" dirty="0" err="1"/>
                <a:t>XGBoost</a:t>
              </a:r>
              <a:endParaRPr lang="ko-KR" altLang="en-US" sz="4000" spc="3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8775805" y="294207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latin typeface="+mn-ea"/>
              </a:rPr>
              <a:t>XGBoost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7429500" y="3485619"/>
            <a:ext cx="4289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/>
              <a:t>최적화한 </a:t>
            </a:r>
            <a:r>
              <a:rPr lang="ko-KR" altLang="en-US" sz="1400" dirty="0" err="1" smtClean="0"/>
              <a:t>하이퍼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파라미터</a:t>
            </a:r>
            <a:r>
              <a:rPr lang="ko-KR" altLang="en-US" sz="1400" dirty="0" smtClean="0"/>
              <a:t> 및 추가 </a:t>
            </a:r>
            <a:r>
              <a:rPr lang="ko-KR" altLang="en-US" sz="1400" dirty="0" err="1" smtClean="0"/>
              <a:t>하이퍼파라미터</a:t>
            </a:r>
            <a:endParaRPr lang="ko-KR" altLang="en-US" sz="14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8816113" y="3367176"/>
            <a:ext cx="12211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62" y="1373258"/>
            <a:ext cx="6088916" cy="46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2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995462" y="1607979"/>
            <a:ext cx="5328378" cy="4458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85523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300" dirty="0" err="1"/>
                <a:t>산탄데르</a:t>
              </a:r>
              <a:r>
                <a:rPr lang="ko-KR" altLang="en-US" sz="4000" spc="300" dirty="0"/>
                <a:t> 고객만족 </a:t>
              </a:r>
              <a:r>
                <a:rPr lang="ko-KR" altLang="en-US" sz="4000" spc="300" dirty="0" smtClean="0"/>
                <a:t>예측 </a:t>
              </a:r>
              <a:r>
                <a:rPr lang="en-US" altLang="ko-KR" sz="4000" spc="300" dirty="0" smtClean="0"/>
                <a:t>- </a:t>
              </a:r>
              <a:r>
                <a:rPr lang="ko-KR" altLang="en-US" sz="4000" spc="300" dirty="0" smtClean="0"/>
                <a:t>시각화</a:t>
              </a:r>
              <a:endParaRPr lang="ko-KR" altLang="en-US" sz="4000" spc="3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8293687" y="2880532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latin typeface="+mn-ea"/>
              </a:rPr>
              <a:t>plot_importance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8291988" y="3361397"/>
            <a:ext cx="284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/>
              <a:t>피처 중요도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시각화</a:t>
            </a:r>
            <a:endParaRPr lang="ko-KR" altLang="en-US" sz="14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8640267" y="3305630"/>
            <a:ext cx="12211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62" y="1568265"/>
            <a:ext cx="5225332" cy="433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1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995463" y="1373258"/>
            <a:ext cx="6849448" cy="5311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995463" y="1373258"/>
            <a:ext cx="5907270" cy="3386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9531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300" dirty="0" err="1"/>
                <a:t>산탄데르</a:t>
              </a:r>
              <a:r>
                <a:rPr lang="ko-KR" altLang="en-US" sz="4000" spc="300" dirty="0"/>
                <a:t> 고객만족 </a:t>
              </a:r>
              <a:r>
                <a:rPr lang="ko-KR" altLang="en-US" sz="4000" spc="300" dirty="0" smtClean="0"/>
                <a:t>예측 </a:t>
              </a:r>
              <a:r>
                <a:rPr lang="en-US" altLang="ko-KR" sz="4000" spc="300" dirty="0" smtClean="0"/>
                <a:t>- </a:t>
              </a:r>
              <a:r>
                <a:rPr lang="en-US" altLang="ko-KR" sz="4000" spc="300" dirty="0" err="1"/>
                <a:t>L</a:t>
              </a:r>
              <a:r>
                <a:rPr lang="en-US" altLang="ko-KR" sz="4000" spc="300" dirty="0" err="1" smtClean="0"/>
                <a:t>ightGBM</a:t>
              </a:r>
              <a:endParaRPr lang="ko-KR" altLang="en-US" sz="4000" spc="3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9514358" y="3214638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latin typeface="+mn-ea"/>
              </a:rPr>
              <a:t>lightGBM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8697828" y="3850477"/>
            <a:ext cx="284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XGBoost</a:t>
            </a:r>
            <a:r>
              <a:rPr lang="ko-KR" altLang="en-US" sz="1400" dirty="0" smtClean="0"/>
              <a:t>과 동일</a:t>
            </a:r>
            <a:endParaRPr lang="ko-KR" altLang="en-US" sz="14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9510706" y="3639736"/>
            <a:ext cx="12211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62" y="1373258"/>
            <a:ext cx="6612055" cy="50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1074592" y="1373258"/>
            <a:ext cx="8326555" cy="5311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110321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300" dirty="0" err="1"/>
                <a:t>산탄데르</a:t>
              </a:r>
              <a:r>
                <a:rPr lang="ko-KR" altLang="en-US" sz="4000" spc="300" dirty="0"/>
                <a:t> 고객만족 </a:t>
              </a:r>
              <a:r>
                <a:rPr lang="ko-KR" altLang="en-US" sz="4000" spc="300" dirty="0" smtClean="0"/>
                <a:t>예측 </a:t>
              </a:r>
              <a:r>
                <a:rPr lang="en-US" altLang="ko-KR" sz="4000" spc="300" dirty="0" smtClean="0"/>
                <a:t>– </a:t>
              </a:r>
              <a:r>
                <a:rPr lang="en-US" altLang="ko-KR" sz="4000" spc="300" dirty="0" err="1" smtClean="0"/>
                <a:t>LightGBM</a:t>
              </a:r>
              <a:r>
                <a:rPr lang="en-US" altLang="ko-KR" sz="4000" spc="300" dirty="0" smtClean="0"/>
                <a:t>(</a:t>
              </a:r>
              <a:r>
                <a:rPr lang="ko-KR" altLang="en-US" sz="4000" spc="300" dirty="0" smtClean="0"/>
                <a:t>튜닝</a:t>
              </a:r>
              <a:r>
                <a:rPr lang="en-US" altLang="ko-KR" sz="4000" spc="300" dirty="0" smtClean="0"/>
                <a:t>)</a:t>
              </a:r>
              <a:endParaRPr lang="ko-KR" altLang="en-US" sz="4000" spc="3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5285259" y="485000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.describe()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5325567" y="5275106"/>
            <a:ext cx="12211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62" y="1373258"/>
            <a:ext cx="8202264" cy="5091760"/>
          </a:xfrm>
          <a:prstGeom prst="rect">
            <a:avLst/>
          </a:prstGeom>
        </p:spPr>
      </p:pic>
      <p:sp>
        <p:nvSpPr>
          <p:cNvPr id="13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9865858" y="351680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latin typeface="+mn-ea"/>
              </a:rPr>
              <a:t>GridSearchCV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9775921" y="4070139"/>
            <a:ext cx="2322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/>
              <a:t>최적 </a:t>
            </a:r>
            <a:r>
              <a:rPr lang="ko-KR" altLang="en-US" sz="1400" dirty="0" err="1" smtClean="0"/>
              <a:t>하이퍼파라미터</a:t>
            </a:r>
            <a:r>
              <a:rPr lang="ko-KR" altLang="en-US" sz="1400" dirty="0" smtClean="0"/>
              <a:t> 찾기</a:t>
            </a:r>
            <a:endParaRPr lang="ko-KR" altLang="en-US" sz="14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10097823" y="3947467"/>
            <a:ext cx="12211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12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149229" y="1282663"/>
            <a:ext cx="8326555" cy="5311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9531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300" dirty="0" err="1"/>
                <a:t>산탄데르</a:t>
              </a:r>
              <a:r>
                <a:rPr lang="ko-KR" altLang="en-US" sz="4000" spc="300" dirty="0"/>
                <a:t> 고객만족 </a:t>
              </a:r>
              <a:r>
                <a:rPr lang="ko-KR" altLang="en-US" sz="4000" spc="300" dirty="0" smtClean="0"/>
                <a:t>예측 </a:t>
              </a:r>
              <a:r>
                <a:rPr lang="en-US" altLang="ko-KR" sz="4000" spc="300" dirty="0" smtClean="0"/>
                <a:t>- </a:t>
              </a:r>
              <a:r>
                <a:rPr lang="en-US" altLang="ko-KR" sz="4000" spc="300" dirty="0" err="1" smtClean="0"/>
                <a:t>LightGBM</a:t>
              </a:r>
              <a:endParaRPr lang="ko-KR" altLang="en-US" sz="4000" spc="3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9625005" y="330119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latin typeface="+mn-ea"/>
              </a:rPr>
              <a:t>lightGBM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8431822" y="3841922"/>
            <a:ext cx="383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err="1" smtClean="0"/>
              <a:t>최적하이퍼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파라미터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추가 </a:t>
            </a:r>
            <a:r>
              <a:rPr lang="ko-KR" altLang="en-US" sz="1400" dirty="0" err="1" smtClean="0"/>
              <a:t>하이퍼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파라미터</a:t>
            </a:r>
            <a:endParaRPr lang="ko-KR" altLang="en-US" sz="14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9581044" y="3727659"/>
            <a:ext cx="12211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9" y="1282664"/>
            <a:ext cx="8168294" cy="52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0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55AA11-F02B-4ED6-8A16-35BDF520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AEF19-0CFF-4B8B-8D9A-2F158D3D7F09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</a:t>
            </a:r>
            <a:endParaRPr lang="ko-KR" altLang="en-US" sz="44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C928C-7087-4505-B059-E7DBDEE0AECA}"/>
              </a:ext>
            </a:extLst>
          </p:cNvPr>
          <p:cNvSpPr txBox="1"/>
          <p:nvPr/>
        </p:nvSpPr>
        <p:spPr>
          <a:xfrm>
            <a:off x="325120" y="3490557"/>
            <a:ext cx="36824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실습</a:t>
            </a:r>
            <a:endParaRPr lang="en-US" altLang="ko-KR" sz="2800" spc="3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8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신용카드 </a:t>
            </a:r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사기 검출</a:t>
            </a:r>
          </a:p>
          <a:p>
            <a:endParaRPr lang="ko-KR" altLang="en-US" sz="2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5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3.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325120" y="3490557"/>
            <a:ext cx="2728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err="1" smtClean="0">
                <a:solidFill>
                  <a:schemeClr val="bg1"/>
                </a:solidFill>
              </a:rPr>
              <a:t>스태킹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 앙상블</a:t>
            </a:r>
            <a:endParaRPr lang="ko-KR" altLang="en-US" sz="28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13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3986026" y="3198167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 err="1" smtClean="0"/>
              <a:t>스태킹</a:t>
            </a:r>
            <a:r>
              <a:rPr lang="ko-KR" altLang="en-US" sz="2400" spc="600" dirty="0" smtClean="0"/>
              <a:t> 앙상블</a:t>
            </a:r>
            <a:r>
              <a:rPr lang="en-US" altLang="ko-KR" sz="2400" spc="600" dirty="0" smtClean="0"/>
              <a:t>..??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108568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256845" y="1263932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590085" y="413931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앙상블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학습유형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850572" y="1452100"/>
            <a:ext cx="229742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부스팅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스태킹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p.212)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912869" y="5488541"/>
            <a:ext cx="10838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캐글에서</a:t>
            </a:r>
            <a:r>
              <a:rPr lang="ko-KR" altLang="en-US" sz="3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점수를 조금이라도 더 높이고자 할 때 사용</a:t>
            </a:r>
            <a:r>
              <a:rPr lang="en-US" altLang="ko-KR" sz="3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94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accent1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446712" y="626395"/>
            <a:ext cx="5038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기존 사용 방법은</a:t>
            </a:r>
            <a:r>
              <a:rPr lang="en-US" altLang="ko-KR" sz="4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???</a:t>
            </a:r>
            <a:endParaRPr lang="ko-KR" altLang="en-US" sz="4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56767" y="1512278"/>
            <a:ext cx="9239250" cy="5264552"/>
            <a:chOff x="2856767" y="1512278"/>
            <a:chExt cx="9239250" cy="52645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6767" y="1512278"/>
              <a:ext cx="9239250" cy="526455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0454053" y="2751992"/>
              <a:ext cx="1641963" cy="3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632331" y="5820508"/>
              <a:ext cx="3821722" cy="281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784731" y="5807997"/>
              <a:ext cx="3821722" cy="281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784731" y="5679831"/>
              <a:ext cx="2016368" cy="2930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8151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2099666" y="3044279"/>
            <a:ext cx="8581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1800" dirty="0" smtClean="0">
                <a:solidFill>
                  <a:schemeClr val="bg1"/>
                </a:solidFill>
              </a:rPr>
              <a:t>Chapter4 08.~10.</a:t>
            </a:r>
            <a:endParaRPr lang="ko-KR" altLang="en-US" sz="4400" spc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446712" y="626395"/>
            <a:ext cx="4355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</a:t>
            </a:r>
            <a:r>
              <a:rPr lang="ko-KR" altLang="en-US" sz="44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스태킹</a:t>
            </a:r>
            <a:r>
              <a:rPr lang="ko-KR" altLang="en-US" sz="4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모델</a:t>
            </a:r>
            <a:endParaRPr lang="ko-KR" altLang="en-US" sz="4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637" y="1513010"/>
            <a:ext cx="9210675" cy="226695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888637" y="3982182"/>
            <a:ext cx="9210676" cy="2809875"/>
            <a:chOff x="2888637" y="3982182"/>
            <a:chExt cx="9210676" cy="280987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8637" y="3982182"/>
              <a:ext cx="9210675" cy="280987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980592" y="4167554"/>
              <a:ext cx="3174023" cy="3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771185" y="4167554"/>
              <a:ext cx="2328128" cy="3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2136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446712" y="626395"/>
            <a:ext cx="43556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</a:t>
            </a:r>
            <a:r>
              <a:rPr lang="ko-KR" altLang="en-US" sz="44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스태킹</a:t>
            </a:r>
            <a:r>
              <a:rPr lang="ko-KR" altLang="en-US" sz="4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모델</a:t>
            </a:r>
            <a:endParaRPr lang="ko-KR" altLang="en-US" sz="4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88636" y="1513010"/>
            <a:ext cx="9204752" cy="5255343"/>
            <a:chOff x="2888636" y="1513010"/>
            <a:chExt cx="9204752" cy="5255343"/>
          </a:xfrm>
        </p:grpSpPr>
        <p:sp>
          <p:nvSpPr>
            <p:cNvPr id="9" name="직사각형 8"/>
            <p:cNvSpPr/>
            <p:nvPr/>
          </p:nvSpPr>
          <p:spPr>
            <a:xfrm>
              <a:off x="2980592" y="4167554"/>
              <a:ext cx="3174023" cy="3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8636" y="1513010"/>
              <a:ext cx="9204752" cy="5255343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157143" y="6319084"/>
              <a:ext cx="2902998" cy="3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48048" y="2069813"/>
              <a:ext cx="1945340" cy="3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54615" y="4469366"/>
              <a:ext cx="1680538" cy="3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25495" y="6202543"/>
              <a:ext cx="1979634" cy="3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5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590085" y="413931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앙상블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학습유형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680654" y="1452100"/>
            <a:ext cx="263726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부스팅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스태킹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p.2</a:t>
            </a:r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ㅇ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12)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39472"/>
          <a:stretch/>
        </p:blipFill>
        <p:spPr>
          <a:xfrm>
            <a:off x="2256574" y="87360"/>
            <a:ext cx="7801826" cy="3275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39862"/>
          <a:stretch/>
        </p:blipFill>
        <p:spPr>
          <a:xfrm>
            <a:off x="2262863" y="3410664"/>
            <a:ext cx="7795537" cy="336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9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212885" y="1263932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546125" y="413931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앙상블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학습유형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636694" y="1452100"/>
            <a:ext cx="263726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부스팅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스태킹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p.2</a:t>
            </a:r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ㅇ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12)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49410"/>
          <a:stretch/>
        </p:blipFill>
        <p:spPr>
          <a:xfrm>
            <a:off x="37834" y="2336787"/>
            <a:ext cx="7795537" cy="33586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834" y="2336787"/>
            <a:ext cx="7795537" cy="335866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5297"/>
          <a:stretch/>
        </p:blipFill>
        <p:spPr>
          <a:xfrm>
            <a:off x="7905570" y="1629271"/>
            <a:ext cx="4204404" cy="30746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1" b="77148"/>
          <a:stretch/>
        </p:blipFill>
        <p:spPr>
          <a:xfrm>
            <a:off x="37834" y="1040188"/>
            <a:ext cx="7795537" cy="1265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2126322" y="4016118"/>
            <a:ext cx="474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pred</a:t>
            </a:r>
            <a:r>
              <a:rPr lang="ko-KR" altLang="en-US" sz="20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대한 레이블 데이터세트가 </a:t>
            </a:r>
            <a:r>
              <a:rPr lang="en-US" altLang="ko-KR" sz="2000" b="1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y_test</a:t>
            </a:r>
            <a:endParaRPr lang="ko-KR" altLang="en-US" sz="20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981499" y="1987063"/>
            <a:ext cx="1501255" cy="27168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4300" y="4466492"/>
            <a:ext cx="2206869" cy="237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1436138" y="5868068"/>
            <a:ext cx="4519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과적합의</a:t>
            </a:r>
            <a:r>
              <a:rPr lang="ko-KR" altLang="en-US" sz="3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문제가 발생</a:t>
            </a:r>
            <a:endParaRPr lang="ko-KR" altLang="en-US" sz="3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6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446712" y="626395"/>
            <a:ext cx="5581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CV</a:t>
            </a:r>
            <a:r>
              <a:rPr lang="ko-KR" altLang="en-US" sz="4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세트 기반의 </a:t>
            </a:r>
            <a:r>
              <a:rPr lang="ko-KR" altLang="en-US" sz="44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스태킹</a:t>
            </a:r>
            <a:endParaRPr lang="ko-KR" altLang="en-US" sz="4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16" y="1556239"/>
            <a:ext cx="8927264" cy="520101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31323" y="2725615"/>
            <a:ext cx="2426677" cy="186397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53915" y="1310054"/>
            <a:ext cx="16705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441938" y="1310054"/>
            <a:ext cx="2989385" cy="21365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517049" y="3571838"/>
            <a:ext cx="231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n_folds</a:t>
            </a:r>
            <a:r>
              <a:rPr lang="en-US" altLang="ko-KR" sz="2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= 3</a:t>
            </a:r>
            <a:endParaRPr lang="ko-KR" altLang="en-US" sz="28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005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446712" y="626395"/>
            <a:ext cx="5581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CV</a:t>
            </a:r>
            <a:r>
              <a:rPr lang="ko-KR" altLang="en-US" sz="4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세트 기반의 </a:t>
            </a:r>
            <a:r>
              <a:rPr lang="ko-KR" altLang="en-US" sz="44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스태킹</a:t>
            </a:r>
            <a:endParaRPr lang="ko-KR" altLang="en-US" sz="4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439" y="1582614"/>
            <a:ext cx="8935916" cy="51786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32286" y="2074984"/>
            <a:ext cx="1107830" cy="233875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41079" y="5020407"/>
            <a:ext cx="1107830" cy="141849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517050" y="3571784"/>
            <a:ext cx="2313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n_folds</a:t>
            </a:r>
            <a:r>
              <a:rPr lang="en-US" altLang="ko-KR" sz="2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= 3</a:t>
            </a:r>
          </a:p>
          <a:p>
            <a:r>
              <a:rPr lang="ko-KR" altLang="en-US" sz="2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 </a:t>
            </a:r>
            <a:r>
              <a:rPr lang="en-US" altLang="ko-KR" sz="2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= 3</a:t>
            </a: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(SVM, RF, LR)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57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446712" y="626395"/>
            <a:ext cx="5581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CV</a:t>
            </a:r>
            <a:r>
              <a:rPr lang="ko-KR" altLang="en-US" sz="4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세트 기반의 </a:t>
            </a:r>
            <a:r>
              <a:rPr lang="ko-KR" altLang="en-US" sz="44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스태킹</a:t>
            </a:r>
            <a:endParaRPr lang="ko-KR" altLang="en-US" sz="4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53915" y="1310054"/>
            <a:ext cx="16705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090"/>
          <a:stretch/>
        </p:blipFill>
        <p:spPr>
          <a:xfrm>
            <a:off x="3174023" y="1556238"/>
            <a:ext cx="8955331" cy="5213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517050" y="3571784"/>
            <a:ext cx="2313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n_folds</a:t>
            </a:r>
            <a:r>
              <a:rPr lang="en-US" altLang="ko-KR" sz="2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= 3</a:t>
            </a:r>
          </a:p>
          <a:p>
            <a:r>
              <a:rPr lang="ko-KR" altLang="en-US" sz="2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 </a:t>
            </a:r>
            <a:r>
              <a:rPr lang="en-US" altLang="ko-KR" sz="2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= 3</a:t>
            </a: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(SVM, RF, LR)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00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326684" y="1202386"/>
            <a:ext cx="3037669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659924" y="352385"/>
            <a:ext cx="2456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앙상블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학습유형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750494" y="1390554"/>
            <a:ext cx="22988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부스팅</a:t>
            </a:r>
            <a:endParaRPr lang="en-US" altLang="ko-KR" sz="28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ctr"/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스태킹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p.2</a:t>
            </a:r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ㅇ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12)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1" y="190499"/>
            <a:ext cx="7048963" cy="6477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4600" y="1125416"/>
            <a:ext cx="3763109" cy="20580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7292" y="1516588"/>
            <a:ext cx="2139230" cy="20953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7293" y="1914295"/>
            <a:ext cx="3972286" cy="4199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7291" y="2715824"/>
            <a:ext cx="6263823" cy="1033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50495" y="4127083"/>
            <a:ext cx="5342574" cy="398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7" y="1649426"/>
            <a:ext cx="4876793" cy="345011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770578" y="2409092"/>
            <a:ext cx="237392" cy="1186962"/>
          </a:xfrm>
          <a:prstGeom prst="rect">
            <a:avLst/>
          </a:prstGeom>
          <a:solidFill>
            <a:schemeClr val="accent4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0752992" y="2831123"/>
            <a:ext cx="2725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735408" y="3203331"/>
            <a:ext cx="27256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799457" y="1971979"/>
            <a:ext cx="1542999" cy="1711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endCxn id="21" idx="1"/>
          </p:cNvCxnSpPr>
          <p:nvPr/>
        </p:nvCxnSpPr>
        <p:spPr>
          <a:xfrm flipV="1">
            <a:off x="6711114" y="2827978"/>
            <a:ext cx="1088343" cy="4515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7" idx="3"/>
          </p:cNvCxnSpPr>
          <p:nvPr/>
        </p:nvCxnSpPr>
        <p:spPr>
          <a:xfrm flipV="1">
            <a:off x="6093069" y="2827978"/>
            <a:ext cx="1688804" cy="1498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0234247" y="1971979"/>
            <a:ext cx="1239716" cy="16240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>
            <a:stCxn id="15" idx="3"/>
            <a:endCxn id="27" idx="0"/>
          </p:cNvCxnSpPr>
          <p:nvPr/>
        </p:nvCxnSpPr>
        <p:spPr>
          <a:xfrm flipV="1">
            <a:off x="4419579" y="1971979"/>
            <a:ext cx="6434526" cy="152300"/>
          </a:xfrm>
          <a:prstGeom prst="bentConnector4">
            <a:avLst>
              <a:gd name="adj1" fmla="val 45183"/>
              <a:gd name="adj2" fmla="val 287974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50495" y="4947569"/>
            <a:ext cx="6204220" cy="38156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441974" y="3853005"/>
            <a:ext cx="2032355" cy="93880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>
            <a:stCxn id="35" idx="3"/>
            <a:endCxn id="36" idx="1"/>
          </p:cNvCxnSpPr>
          <p:nvPr/>
        </p:nvCxnSpPr>
        <p:spPr>
          <a:xfrm flipV="1">
            <a:off x="6954715" y="4322407"/>
            <a:ext cx="1487259" cy="81594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50492" y="4534966"/>
            <a:ext cx="5887699" cy="39501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41" idx="1"/>
            <a:endCxn id="27" idx="3"/>
          </p:cNvCxnSpPr>
          <p:nvPr/>
        </p:nvCxnSpPr>
        <p:spPr>
          <a:xfrm rot="10800000" flipH="1">
            <a:off x="750491" y="2784017"/>
            <a:ext cx="10723471" cy="1948458"/>
          </a:xfrm>
          <a:prstGeom prst="bentConnector5">
            <a:avLst>
              <a:gd name="adj1" fmla="val -4100"/>
              <a:gd name="adj2" fmla="val -97985"/>
              <a:gd name="adj3" fmla="val 102132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447291" y="5472574"/>
            <a:ext cx="6445878" cy="479818"/>
          </a:xfrm>
          <a:prstGeom prst="rect">
            <a:avLst/>
          </a:prstGeom>
          <a:noFill/>
          <a:ln w="28575">
            <a:solidFill>
              <a:srgbClr val="F9A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9568572" y="3954006"/>
            <a:ext cx="1478219" cy="721099"/>
          </a:xfrm>
          <a:prstGeom prst="rect">
            <a:avLst/>
          </a:prstGeom>
          <a:noFill/>
          <a:ln w="28575">
            <a:solidFill>
              <a:srgbClr val="F9AF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 flipV="1">
            <a:off x="6941392" y="4322407"/>
            <a:ext cx="2627180" cy="1358556"/>
          </a:xfrm>
          <a:prstGeom prst="line">
            <a:avLst/>
          </a:prstGeom>
          <a:ln w="28575">
            <a:solidFill>
              <a:srgbClr val="F9AF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92" y="6371128"/>
            <a:ext cx="3043254" cy="1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10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772192" y="5822649"/>
            <a:ext cx="10838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캐글에서</a:t>
            </a:r>
            <a:r>
              <a:rPr lang="ko-KR" altLang="en-US" sz="3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점수를 조금이라도 더 높이고자 할 때 사용</a:t>
            </a:r>
            <a:r>
              <a:rPr lang="en-US" altLang="ko-KR" sz="3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…</a:t>
            </a:r>
            <a:endParaRPr lang="ko-KR" altLang="en-US" sz="3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60" y="2485850"/>
            <a:ext cx="8001000" cy="31908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35" y="430314"/>
            <a:ext cx="6334125" cy="19716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966410" y="4386362"/>
            <a:ext cx="4430243" cy="546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833738" y="864266"/>
            <a:ext cx="2313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n_folds</a:t>
            </a:r>
            <a:r>
              <a:rPr lang="en-US" altLang="ko-KR" sz="2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= 7</a:t>
            </a:r>
          </a:p>
          <a:p>
            <a:r>
              <a:rPr lang="ko-KR" altLang="en-US" sz="2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 </a:t>
            </a:r>
            <a:r>
              <a:rPr lang="en-US" altLang="ko-KR" sz="2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= 4</a:t>
            </a: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knn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RF, DT, Ada)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833738" y="3705316"/>
            <a:ext cx="2630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최종 메타 모델</a:t>
            </a:r>
            <a:endParaRPr lang="en-US" altLang="ko-KR" sz="2800" b="1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(Logistic Regression)</a:t>
            </a:r>
            <a:endParaRPr lang="ko-KR" altLang="en-US" sz="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15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3867084" y="6104002"/>
            <a:ext cx="4839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기본</a:t>
            </a:r>
            <a:r>
              <a:rPr lang="en-US" altLang="ko-KR" sz="3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스태킹</a:t>
            </a:r>
            <a:r>
              <a:rPr lang="ko-KR" altLang="en-US" sz="3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교차검증</a:t>
            </a:r>
            <a:endParaRPr lang="ko-KR" altLang="en-US" sz="3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58747" y="-2119014"/>
            <a:ext cx="5722160" cy="10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2670422"/>
            <a:ext cx="5094985" cy="461665"/>
            <a:chOff x="1007259" y="2450771"/>
            <a:chExt cx="5094985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44999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08.</a:t>
              </a:r>
              <a:r>
                <a:rPr lang="ko-KR" altLang="en-US" sz="2400" spc="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산탄데르</a:t>
              </a:r>
              <a:r>
                <a:rPr lang="ko-KR" altLang="en-US" sz="2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고객만족 예측</a:t>
              </a:r>
              <a:endParaRPr lang="ko-KR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3864031"/>
            <a:ext cx="4402488" cy="461665"/>
            <a:chOff x="1007259" y="2450771"/>
            <a:chExt cx="4402488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3807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09.</a:t>
              </a:r>
              <a:r>
                <a:rPr lang="ko-KR" altLang="en-US" sz="2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신용카드 사기 검출</a:t>
              </a:r>
              <a:endParaRPr lang="ko-KR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5057640"/>
            <a:ext cx="3709990" cy="461665"/>
            <a:chOff x="1007259" y="2450771"/>
            <a:chExt cx="3709990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3114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10. </a:t>
              </a:r>
              <a:r>
                <a:rPr lang="ko-KR" altLang="en-US" sz="2400" spc="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스태킹</a:t>
              </a:r>
              <a:r>
                <a:rPr lang="ko-KR" altLang="en-US" sz="24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앙상블</a:t>
              </a:r>
              <a:endParaRPr lang="ko-KR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92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DB25F3-9D91-44F0-A656-890538DC3ECC}"/>
              </a:ext>
            </a:extLst>
          </p:cNvPr>
          <p:cNvSpPr/>
          <p:nvPr/>
        </p:nvSpPr>
        <p:spPr>
          <a:xfrm>
            <a:off x="1320800" y="1849120"/>
            <a:ext cx="1026160" cy="1026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D52AB3-D923-4475-949C-81B28D4C79E7}"/>
              </a:ext>
            </a:extLst>
          </p:cNvPr>
          <p:cNvSpPr/>
          <p:nvPr/>
        </p:nvSpPr>
        <p:spPr>
          <a:xfrm>
            <a:off x="2499360" y="1849120"/>
            <a:ext cx="1026160" cy="1026160"/>
          </a:xfrm>
          <a:prstGeom prst="rect">
            <a:avLst/>
          </a:prstGeom>
          <a:solidFill>
            <a:srgbClr val="F9A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1A70A-6497-4D7A-A76F-314D8C206873}"/>
              </a:ext>
            </a:extLst>
          </p:cNvPr>
          <p:cNvSpPr/>
          <p:nvPr/>
        </p:nvSpPr>
        <p:spPr>
          <a:xfrm>
            <a:off x="3677920" y="1849120"/>
            <a:ext cx="1026160" cy="1026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449DA9-D800-4123-8DEE-68BCC7A7BB23}"/>
              </a:ext>
            </a:extLst>
          </p:cNvPr>
          <p:cNvSpPr/>
          <p:nvPr/>
        </p:nvSpPr>
        <p:spPr>
          <a:xfrm>
            <a:off x="1320800" y="3007360"/>
            <a:ext cx="1026160" cy="1026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48C76-96B7-45E6-8EFB-500AA0AFCC36}"/>
              </a:ext>
            </a:extLst>
          </p:cNvPr>
          <p:cNvSpPr/>
          <p:nvPr/>
        </p:nvSpPr>
        <p:spPr>
          <a:xfrm>
            <a:off x="2499360" y="3007360"/>
            <a:ext cx="1026160" cy="1026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001C67-56D9-456A-932B-C0ABB16EE276}"/>
              </a:ext>
            </a:extLst>
          </p:cNvPr>
          <p:cNvSpPr/>
          <p:nvPr/>
        </p:nvSpPr>
        <p:spPr>
          <a:xfrm>
            <a:off x="3677920" y="3007360"/>
            <a:ext cx="1026160" cy="102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55E871-DA0F-40B5-8B6E-153B9D5B3145}"/>
              </a:ext>
            </a:extLst>
          </p:cNvPr>
          <p:cNvSpPr/>
          <p:nvPr/>
        </p:nvSpPr>
        <p:spPr>
          <a:xfrm>
            <a:off x="1320800" y="4165600"/>
            <a:ext cx="1026160" cy="1026160"/>
          </a:xfrm>
          <a:prstGeom prst="rect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9855C0-D155-4940-A430-9C152053DD87}"/>
              </a:ext>
            </a:extLst>
          </p:cNvPr>
          <p:cNvSpPr/>
          <p:nvPr/>
        </p:nvSpPr>
        <p:spPr>
          <a:xfrm>
            <a:off x="2499360" y="4165600"/>
            <a:ext cx="1026160" cy="1026160"/>
          </a:xfrm>
          <a:prstGeom prst="rect">
            <a:avLst/>
          </a:prstGeom>
          <a:solidFill>
            <a:srgbClr val="F4E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B177F-3F77-4DB7-8514-A0F1942F955A}"/>
              </a:ext>
            </a:extLst>
          </p:cNvPr>
          <p:cNvSpPr txBox="1"/>
          <p:nvPr/>
        </p:nvSpPr>
        <p:spPr>
          <a:xfrm>
            <a:off x="6308101" y="2933252"/>
            <a:ext cx="5535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600" dirty="0" err="1" smtClean="0">
                <a:solidFill>
                  <a:schemeClr val="tx2"/>
                </a:solidFill>
              </a:rPr>
              <a:t>GridSearchCV</a:t>
            </a:r>
            <a:endParaRPr lang="ko-KR" altLang="en-US" sz="5400" b="1" spc="6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B177F-3F77-4DB7-8514-A0F1942F955A}"/>
              </a:ext>
            </a:extLst>
          </p:cNvPr>
          <p:cNvSpPr txBox="1"/>
          <p:nvPr/>
        </p:nvSpPr>
        <p:spPr>
          <a:xfrm>
            <a:off x="1785181" y="694466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600" dirty="0" err="1" smtClean="0">
                <a:solidFill>
                  <a:schemeClr val="tx2"/>
                </a:solidFill>
              </a:rPr>
              <a:t>스태킹</a:t>
            </a:r>
            <a:endParaRPr lang="ko-KR" altLang="en-US" sz="5400" spc="600" dirty="0">
              <a:solidFill>
                <a:schemeClr val="tx2"/>
              </a:solidFill>
            </a:endParaRPr>
          </a:p>
        </p:txBody>
      </p:sp>
      <p:sp>
        <p:nvSpPr>
          <p:cNvPr id="3" name="십자형 2"/>
          <p:cNvSpPr/>
          <p:nvPr/>
        </p:nvSpPr>
        <p:spPr>
          <a:xfrm>
            <a:off x="5129541" y="2933252"/>
            <a:ext cx="968188" cy="968188"/>
          </a:xfrm>
          <a:prstGeom prst="plus">
            <a:avLst>
              <a:gd name="adj" fmla="val 3703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3677920" y="5327947"/>
            <a:ext cx="5301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GridSearCV</a:t>
            </a:r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– 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튜닝</a:t>
            </a:r>
            <a:endParaRPr lang="en-US" altLang="ko-KR" sz="3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3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스태킹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모델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7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C0836-BFA0-4FDE-9E14-84E8AE3B17E7}"/>
              </a:ext>
            </a:extLst>
          </p:cNvPr>
          <p:cNvSpPr txBox="1"/>
          <p:nvPr/>
        </p:nvSpPr>
        <p:spPr>
          <a:xfrm>
            <a:off x="5528788" y="3167390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쌩유</a:t>
            </a:r>
            <a:endParaRPr lang="ko-KR" altLang="en-US" sz="2800" spc="18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213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579F5B-1BA4-472B-A802-E1792670C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96449"/>
              </p:ext>
            </p:extLst>
          </p:nvPr>
        </p:nvGraphicFramePr>
        <p:xfrm>
          <a:off x="667148" y="1754549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DD6F85-CCA1-4261-AB95-7FF619FF6248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4B2909-675B-49E5-A67A-92B36532AE4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5E5E99-328D-49B4-A1A3-1DF7674D0F7F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0A5987-3794-423D-9C0F-84C866C4D50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8E828E-5726-4283-9F54-64AA6C1DE273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4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781BCC-50D4-4009-A85D-6E51DE15EF1B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89DE19-888D-4039-B081-1F7C35C5964E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CCED3-6A68-4A63-B66D-F242AD291928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45559-863F-4343-9AEF-C4B652F5268C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83B38-A3B1-4034-84D3-5654EC611D9E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A75F-F78D-43F9-97D7-025E1A5DE423}"/>
              </a:ext>
            </a:extLst>
          </p:cNvPr>
          <p:cNvSpPr txBox="1"/>
          <p:nvPr/>
        </p:nvSpPr>
        <p:spPr>
          <a:xfrm>
            <a:off x="3405705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DBBEB-AFE0-4FB4-90AE-47A4D20730B1}"/>
              </a:ext>
            </a:extLst>
          </p:cNvPr>
          <p:cNvSpPr txBox="1"/>
          <p:nvPr/>
        </p:nvSpPr>
        <p:spPr>
          <a:xfrm>
            <a:off x="6159527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1BF16-D371-4111-B3AB-6F4E0788E3F2}"/>
              </a:ext>
            </a:extLst>
          </p:cNvPr>
          <p:cNvSpPr txBox="1"/>
          <p:nvPr/>
        </p:nvSpPr>
        <p:spPr>
          <a:xfrm>
            <a:off x="8913349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A454F-6D2A-4CD4-8A84-59FAD77E35D5}"/>
              </a:ext>
            </a:extLst>
          </p:cNvPr>
          <p:cNvSpPr txBox="1"/>
          <p:nvPr/>
        </p:nvSpPr>
        <p:spPr>
          <a:xfrm>
            <a:off x="1604529" y="1895292"/>
            <a:ext cx="119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1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C7FE1-1B56-40A0-A2C2-4F8AFE7E9BC9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DF16-CDBA-4D85-9E63-9725F36204EF}"/>
              </a:ext>
            </a:extLst>
          </p:cNvPr>
          <p:cNvSpPr txBox="1"/>
          <p:nvPr/>
        </p:nvSpPr>
        <p:spPr>
          <a:xfrm>
            <a:off x="4372704" y="189529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2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DA24E-1DBF-403B-94DC-FC8F98745D2C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A1B3D-4510-435E-A21D-63741F6CD2DD}"/>
              </a:ext>
            </a:extLst>
          </p:cNvPr>
          <p:cNvSpPr txBox="1"/>
          <p:nvPr/>
        </p:nvSpPr>
        <p:spPr>
          <a:xfrm>
            <a:off x="7132062" y="189529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3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E9A04-EBD2-4389-AE32-225B28E7BF8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B3182-05EC-4572-AD0B-AC6F6163D356}"/>
              </a:ext>
            </a:extLst>
          </p:cNvPr>
          <p:cNvSpPr txBox="1"/>
          <p:nvPr/>
        </p:nvSpPr>
        <p:spPr>
          <a:xfrm>
            <a:off x="9872773" y="1895292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4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81577D-598E-4542-9C97-8333E0A065CF}"/>
              </a:ext>
            </a:extLst>
          </p:cNvPr>
          <p:cNvSpPr txBox="1"/>
          <p:nvPr/>
        </p:nvSpPr>
        <p:spPr>
          <a:xfrm>
            <a:off x="1368762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BEC0A-82C4-4B5F-ACE6-0E491350A2B3}"/>
              </a:ext>
            </a:extLst>
          </p:cNvPr>
          <p:cNvSpPr txBox="1"/>
          <p:nvPr/>
        </p:nvSpPr>
        <p:spPr>
          <a:xfrm>
            <a:off x="4127320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6FABE-C1C5-4BFB-B098-242B567A078F}"/>
              </a:ext>
            </a:extLst>
          </p:cNvPr>
          <p:cNvSpPr txBox="1"/>
          <p:nvPr/>
        </p:nvSpPr>
        <p:spPr>
          <a:xfrm>
            <a:off x="6885879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BEA92B-95BC-45E2-B815-F87944AAACA2}"/>
              </a:ext>
            </a:extLst>
          </p:cNvPr>
          <p:cNvSpPr txBox="1"/>
          <p:nvPr/>
        </p:nvSpPr>
        <p:spPr>
          <a:xfrm>
            <a:off x="9653985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C58240-7919-4B54-BF6A-5A78AD6EC21B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4B3C4F-FCF5-4EE0-AA33-556262BB825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5D97B-E571-4150-A9C9-BD7972DE80A8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E3EA326-E050-4F05-BD85-4878DADE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FC428A-3041-4BD9-9257-2A7F154A3A6B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61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rgbClr val="F8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075D75-87BF-4D08-BD32-ABC179A6F60D}"/>
              </a:ext>
            </a:extLst>
          </p:cNvPr>
          <p:cNvGrpSpPr/>
          <p:nvPr/>
        </p:nvGrpSpPr>
        <p:grpSpPr>
          <a:xfrm>
            <a:off x="6809343" y="1440878"/>
            <a:ext cx="4704854" cy="5007222"/>
            <a:chOff x="6799183" y="1723944"/>
            <a:chExt cx="4541574" cy="4833448"/>
          </a:xfrm>
          <a:solidFill>
            <a:schemeClr val="accent5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135C13A-5F6F-4256-8CBB-6B7FA9A1107E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C3A4007-451D-467F-BE85-FCCF1143843E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2C07088-875D-47C8-AA00-83943F7E8704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9DF1378-3196-4D83-94E5-E8918D4E0FD4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B0EC06E-445E-469F-96D7-FAAA676607BE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89BBFC2-29E6-4C82-A287-17BCE473410A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B82A2F3-C0E5-40F5-ADFB-636B5E8DB74B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A09780D-1D3F-4FE0-9A87-31542C7E014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28BC7C39-70CE-45D8-88C9-DFC0B3BC7B70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8BED943-89B6-4298-9C14-9BDD074A4FCE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B51454E-3AB4-4862-A367-BF92C316710E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30609EC-DFED-41CD-852D-1FC1821F1BEF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724D487-3976-4407-BFD7-1DE8EA78E69D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F8D72CB-8215-492F-A7F8-D7E22A13C00F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091BB9C-5631-455D-95EF-1F935EBC1DE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4B601871-02DA-42CA-8D5E-FF03D399264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05A7A7B-72A3-4A98-A16C-A56101B440DC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32F6ADD-89F9-4DE3-8DE4-AFD7C0F5FE49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1D466828-C092-4EE5-96D7-2DE47EAA023D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193AD73-292C-47FB-A6E1-F5C11B70C5EC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ED6080A-6440-4598-B6A3-EEACC8CE720F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BD87133-2734-48F6-860D-DF75A4FB72FF}"/>
              </a:ext>
            </a:extLst>
          </p:cNvPr>
          <p:cNvSpPr txBox="1"/>
          <p:nvPr/>
        </p:nvSpPr>
        <p:spPr>
          <a:xfrm flipH="1">
            <a:off x="1276022" y="3113914"/>
            <a:ext cx="438309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제목을 입력하세요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48A027-7E66-44BA-8685-C30E9FCCC69A}"/>
              </a:ext>
            </a:extLst>
          </p:cNvPr>
          <p:cNvSpPr txBox="1"/>
          <p:nvPr/>
        </p:nvSpPr>
        <p:spPr>
          <a:xfrm>
            <a:off x="1064988" y="6208907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출처 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© SimpleMaps.com: 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https://simplemaps.com/resources/svg-kr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</a:p>
          <a:p>
            <a:endParaRPr lang="ko-KR" altLang="en-US" sz="1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E12D95-ABEA-4208-A78D-729F0666033E}"/>
              </a:ext>
            </a:extLst>
          </p:cNvPr>
          <p:cNvSpPr txBox="1"/>
          <p:nvPr/>
        </p:nvSpPr>
        <p:spPr>
          <a:xfrm>
            <a:off x="1253636" y="3944489"/>
            <a:ext cx="4526293" cy="13717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그리워 멀리 하나에 이름과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무엇인지 별에도 어머니 이름자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하나에 슬퍼하는 너무나 위에 된 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없이 별에도 이름을 나는 풀이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부끄러운 시와 계절이 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나의 묻힌 속의 이웃 하나의 사랑과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하나에 위에 강아지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새겨지는 별 불러 어머니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이제 것은 별들을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solidFill>
                <a:srgbClr val="655D5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079C2CD-DF44-4E9F-BD6D-DDC5F0E45DEB}"/>
              </a:ext>
            </a:extLst>
          </p:cNvPr>
          <p:cNvCxnSpPr>
            <a:cxnSpLocks/>
          </p:cNvCxnSpPr>
          <p:nvPr/>
        </p:nvCxnSpPr>
        <p:spPr>
          <a:xfrm>
            <a:off x="1323231" y="3739585"/>
            <a:ext cx="433588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86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0F83BFE-26C2-4664-A8AE-D87680E9E3CA}"/>
              </a:ext>
            </a:extLst>
          </p:cNvPr>
          <p:cNvSpPr txBox="1"/>
          <p:nvPr/>
        </p:nvSpPr>
        <p:spPr>
          <a:xfrm>
            <a:off x="995462" y="6327760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© SimpleMaps.com: 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http://simplemaps.com/resources/svg-maps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A3B605-257C-4877-BE40-F4447BDF71BF}"/>
              </a:ext>
            </a:extLst>
          </p:cNvPr>
          <p:cNvGrpSpPr/>
          <p:nvPr/>
        </p:nvGrpSpPr>
        <p:grpSpPr>
          <a:xfrm>
            <a:off x="737647" y="1538923"/>
            <a:ext cx="10716706" cy="4622070"/>
            <a:chOff x="828674" y="1206872"/>
            <a:chExt cx="11219581" cy="4838958"/>
          </a:xfrm>
          <a:solidFill>
            <a:schemeClr val="accent5"/>
          </a:solidFill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F4BD834-1161-44D0-B183-40753FF35BE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D8BFF5A-EA91-4946-A45C-55818ED8C16F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4B5737C-E019-4133-B77B-EA8C61C400A9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B76152BF-9FFD-42BF-BEDF-992FEA029702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D560B419-2015-448C-A420-837D3E1436D8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2FD1906-811A-49B6-ADF8-2AC0600CE00C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B49CE2D-AB9B-49E0-9252-30E0B7E1091E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98C2A40-DDA3-4CB1-BB87-3595D92975A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4F4C54-BD1D-436A-98D0-7BA2C9123137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CDE5C085-FD34-410D-A434-EBF686A33196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EE8CD82-C385-4726-984D-0AED3030C74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2C5385E-E34D-4F7C-8B25-8D3235FAE718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0158362-3589-4769-920A-9E1EA1A4A46C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BCDCCB1-65E3-4600-8BD1-2F387F0A46AF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60452A9-2A64-4E03-B92A-5EC64A13BA20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A0EA67C-D742-467A-ACA0-E1D601B5A55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888B82B-65D1-4E8B-8C86-EE0E2BAE7B11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1FAB92A-48C3-49EB-BDBD-A674455B658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397A3A0-0D22-49B0-AC51-BB4B192BF70C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5401D9C-9EC7-4B62-A7A6-665C0AC1E0BA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1B2609E2-62D4-4598-9251-B9F8EE8D54FD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32B1ADC4-70D5-442A-8060-54E55F5AE51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B1D6CBBB-DDF5-44CB-BC07-7D55D5C768F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60D4895C-E185-44E7-BF70-984A7DBC4ADB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A9068CB-16CA-47E8-AEA7-9384152E814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F6B2AE9-F5F2-4CBE-BD2C-D4BC54A73D3B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93A4D7-6382-4758-A649-A64994C7330B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4A8956D-FBD8-4056-BE92-9C46FC4349F8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BF3A571-633B-45BB-AEB1-75B4F1F303EB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69383650-9516-43EB-A52D-825D584CB63E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A070BFF9-9031-4653-B1FD-159C58BA944C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02D42BA-0E1F-46E1-B135-37760C1197C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AC373A6-C0F5-4242-B512-375548A371D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6A22D76-5237-4E45-A24C-912997CFA32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1F4F078C-0207-4331-988B-41E716347F1F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DD5608F-C278-4A34-A688-C10C7FEEE85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E163C6F-D8FD-4F48-9AF3-3DB022A75AB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FB002CF2-BB02-410C-9B4B-9BC2BC902FA9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E73386A-BC20-443C-88AA-8300B3CA882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355CD74-78A8-403A-8DBA-C12FA3C6542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7C078583-FB93-4126-AA6F-B9C442CA5562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DBA3F045-0B76-4968-8FAB-E98E0B6EC76C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6ACC2DC-ABEC-4E5A-9338-DAD7FE585E77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7D289D1E-5625-4DE9-AB7D-E29A1890451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CB6F9F8-3B1A-4963-B549-313D8D3DDF3A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533568-BFEC-4A17-8C63-C3DC9AE807BD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63C36B8-8519-4D16-8915-10E1DC89D199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FCC71B7-3DA1-4243-8DFA-DE257F1FDA98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7FB6B97-1348-453D-B226-1F6DEB7606D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E2C7608-9F8D-4DAE-B6D8-EB3AE9F14FC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B15407C-1CFA-4CAA-AF3B-E5B188DD275F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15403FF-44FA-4E3F-84AC-A527217F9F44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56E4A00-F4C0-405F-ACAE-CFFE00F3F6D6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34F91E2-011A-470D-ABF9-E0CBA5641E33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C8537EB-0989-4A7E-9A02-B7A4D99FE52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DE5979F4-E36B-46BF-A90F-518F14747CBB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D4C612D3-79DF-42A1-A8B1-5F46AAB176A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EDC88A5-DD47-473C-90D9-254640C2E7C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21D7EF1-DD4F-4B3D-94E3-B283FD3B1225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57F9374-9B6C-4E90-80FE-06A167090BB3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4A502B8C-6B88-4243-BBBA-8DADA8FF0402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31E75099-D927-459C-8F48-A99A7DD6A8F8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54D2971-BF2F-4A13-9FFE-79FD010D4ED7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9E87D22A-1BC7-4AE9-B0AB-736648C7300C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707C1B4-012C-459A-9BEA-FF70DF389123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65B3CDF-C64F-4EF2-AA05-F842C85FECC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30DFF494-4ED9-48D4-B275-6527EE9A205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D5666488-5ECD-4C74-957D-8C2012381BD6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E47B8D0-6995-44DD-B846-2001713FDBE5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394FCBD1-FA67-40CF-9682-A4E09108A4A4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99126B3-5633-4910-8497-3C4CA9EC25C0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8BD6279E-3DFA-488C-BEA7-56D046AAABF3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CBB00DC8-D6EC-43C8-B174-856B024A107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D1325BED-2A1A-47AC-A484-27257452410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DB68C8E-90FE-4336-87DA-ACE0EBF3CF7C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D555F38-1F7B-4745-9DE2-8441F83CCD08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7BDE466-8BAC-406C-9252-BC4B52DEF97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1246D201-79C2-46B8-9A1B-A22C44D4059F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82DD16CC-CFB0-4EE6-844E-5C906F019A08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00B4C05-6B30-4B65-90B8-86DD33B5A40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F6B1BEC-D1DB-41DB-A969-8D3C769F8DA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8A71F244-3BB0-4E1C-84B8-FC0A70BF1F79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22F4F234-08F3-45EF-90B2-277BB5B226B1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3D9D3F25-1B6E-4A93-B354-6E39D21272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2CC135C-EEB2-4807-93CB-10C855ED37A7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387F926-E0A1-4030-9966-A4F2DE8DC66E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31E0B84B-B42A-40D5-9943-6C35602DF774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4492E81-AC04-4C13-9AC2-1310761FD098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6836143-D8C0-4E88-8C5E-8101C5FDE28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C6EEEA97-A736-4C68-9C41-8FA1EC3F74A2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26DAAF0-9373-4E4B-96BD-90483144C77D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9FD840C-D6F8-48E2-A33B-66ED59E89D08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A60E5B86-BC76-4C8B-B556-7EA693741F62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BE9ADF1-DE0C-41A6-BDA9-67BD74901094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83566785-87BE-4CB3-A27F-0DD75F9F1655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E22F109-18E4-4F72-A6AB-6AD8C9191C19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F279AEB-C776-4A9C-B6C6-656B9528F32B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31750D1-DEA2-495A-AA9B-5464436DAE7A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8BFA0BF6-4D9D-4893-8188-5B17A775D8B8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6587E51-008B-4346-81A4-81ACFD5531FD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FB12A4DD-99F4-4A90-88EC-B9F49BE3C70D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F65EA02-9A6F-4E77-86C3-89CD4313D360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43815F6B-D443-4039-B89D-DF3FAF2CB15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F14024E4-606E-45AD-9C56-333E4EAB6E8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236C6579-5E4D-4AD9-BC2E-9CD03CAB629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6C488E40-73BA-4452-8158-3349752491D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F685655-D27C-4471-9AE5-3A799E5301C8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8187BB8C-9D70-49CE-AF57-6624EA37236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DB0C3849-7329-422D-9483-0D6F2C4C79C7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47F059A2-47F3-4FBF-8AAA-F87915677D6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53731F0D-D470-4FF1-BB48-B084B49D4A04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67F70132-EF3F-4CF4-91F3-96354FD27D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416FE3E-5DE4-436A-A5B1-1FCF57C0214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1E3A3D5-2018-4AF7-87E2-E2C3895A9D6B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95B62E1E-262A-4137-BE6C-DE0FA9E707A3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834196B-8ECD-41E8-A89E-5231A77174D5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2B49F99D-473A-4453-B2B5-D2E0CE3EB2C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3A19815-8382-403F-9FCE-A081A89CCF9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CDC8C57D-7032-4190-A99E-C26DBFA39644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872386F2-DEA1-4A3A-A043-6BF0CAF9FD5B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6595DF0E-0975-4DF9-8D1D-7D70EB67CCBB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063A9E33-8316-420A-AF56-CE73C9A4B9A0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D745324-6B6F-48EE-A326-A951A1026E1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13943E2F-0F76-40B6-AFFB-C4F9478714C9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236FC75A-C8EC-485E-B7BA-4D52151E7942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89870DD9-513E-4060-96AD-DC3804B25407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9E500242-9ACA-4EAA-943A-CA33428C508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75EF2FAD-14C2-4CE7-83A7-FF671FF28FD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08114A4-1A2D-4A14-A789-4328660526D8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07C6B617-2B06-499D-A3A6-7A29700C5DD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4281504-8D53-46D5-A8DA-0A067ACD8A6B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2437E83F-BFBD-4B55-956A-B8405A26417C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9FAE29C5-95AA-47B5-8C9A-D41BA89FEA3D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15AE57CE-B2E1-4BDD-B3E9-194582841F5F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777F0E1D-6B93-4B18-A208-5C3AAEE262BB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B32F292-1645-4859-A187-9B0D4F3A7384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0A311A2-B2B0-4FB4-8DA7-E261A9782881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9BD7489E-BFF6-49BE-9EFC-0C9C0BCFF448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4D5DD72E-4EC3-4A7F-8C21-CF9EB05D856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1C88704-EFC8-4B80-958C-22AD2801C75C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3651652-47C0-4715-BD44-C7F209BB9264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4BF74AEF-C3B3-4C06-B691-38C344E2953B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0CD245E0-B87C-41B2-9C4B-EFD3A6503E70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CEB814-8ED2-464A-ACA4-F0888627E843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16B72D90-20D9-4A9A-AFE2-595B4B2B26B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3472E2F7-31E8-48AB-9B83-C95274D448F7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2EFD6A4E-5158-4123-A46C-E75A5217B2B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9695A419-9965-4505-88D6-6AD27379B25C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A0364336-B74A-4E2C-A7BB-2DF9DAF11FF8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F8CBC142-AAAD-436A-A792-517434E3ED29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C9D63330-C4D6-4DEB-8659-1397DC003A5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806D2438-7102-4935-9D40-27E0BB36104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C9A512F-103F-4B09-92C5-76A8D9FBC48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4D9054-7726-4235-8633-9D5C58E33DBB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3E42755A-EE36-4A73-9471-98C3276D58F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DBEAEA2B-959B-498F-AFA1-3E3FA3DB6C8B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CC2C7B35-D4ED-4A2A-A000-5ABBE349D81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18F7915-033E-4067-8B2F-FC92CD4164EB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28874FB-4BD3-405A-9BF1-841FC97F9BF3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6203FD39-E674-43C7-9E4A-CA8124EA4608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743C2829-68A3-4DB9-89DB-9BA9EEBFC86E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89819088-0D55-4CC7-B2FE-EB0F467C1147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776705F1-2122-484C-A895-918BB3B00466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0CFF934F-4FEC-400B-B712-8D2683740FD2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2392D27-ABB7-4D19-B0D0-585039AE2873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86128A7-250F-4121-A859-F06A1BC3AEC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5710186-8D47-43E2-A3AA-4BEB1207E2BD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A0868570-E5B4-41FF-8434-508CA354E30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F793ACD3-24AC-4965-8E02-87D11636917F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369BF5D0-B9E6-46A4-9DAD-523EC4A482F1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ECA1EB6-5D8E-48C8-8285-2F83892A8FCA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BAC0F448-1EAA-4F04-9548-983DBEEE152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11083F64-24E6-4A50-A870-8E91FA67339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119982B8-FF6E-4FD3-A13A-12C262C33F2D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0355BC39-1096-4DAC-8BE9-21210D869D6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8B3FC88-0366-44B7-BC6A-00130F7E5CC1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E4496D06-FDDA-46BC-80CF-2E900EFBC42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2228C623-DDE7-4779-B001-1DCE7ABFBBCD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950EB24A-1163-477E-B08B-640FE52BE32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C25C355-1095-4892-9EC8-FE221584A4D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EFEF3312-0A81-4AAF-A537-0BC1C07505A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72701774-6A08-44F9-96E3-0D546675FB94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79DCE1C-984E-437D-A922-B346240448D9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F9BC5F56-EC2D-48E1-8653-4317509227B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E904CC5B-9131-4667-AE7E-93EE89AF93AB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DCFC1AB0-9B59-4B30-8F8B-A07DEA8D2CB1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98D31B7D-320D-4052-99AE-DC7499793BA6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773E5D3F-EFB7-4886-86C4-9FE5F649F798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ED9659D8-1448-4D2F-9EE9-AC035D7D763A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006227-9463-4AB8-B49B-C007123C9FB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DABA5705-97E9-42A7-9E5C-99F3127013C9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9D8C4409-39E5-489A-983C-F6546328B310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4B677FC-DDBA-4544-AAFE-9D3B69E55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1FEB03A1-32CA-4026-9F09-5F24C76E809C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F2BBED1F-078C-4D33-8387-06AC8E4D961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D047D57F-8184-4F91-87D3-A4C2B798F57B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016A2584-298F-47B6-9DDE-EDD0EA5BF3D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31816087-9D60-487A-9B17-02221950D317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5C7BEE4F-4168-4B2D-A543-9E07F1B7811B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CA73E74F-DBA9-4D00-8EE5-46366EE552E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D98EB8E-9D89-445C-BD44-555C874ACDCD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5A78F2BF-EAD1-412B-BFE8-E3E938BFC620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3C307EB1-2DF5-4973-ACD1-078C67AFC02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FDD52FC6-02D8-4054-83D4-4184C52826A0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EA39DFA5-E023-4BD5-8342-0B024D6574F3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18DA3CA-B460-4144-9D62-CDA34244C38F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5B72DD3-DD50-4CDF-B6AB-9F667EF72A9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C27F45E3-B206-4329-9AE2-6867C466C77A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3F1C6BBB-8ACB-4E62-9CE2-D4E4AF69B7A0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DA08067F-2814-4452-8A17-8F5D93A380F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1FC6FDAA-B39E-4E7E-A2EC-852231ACA38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2328B435-F444-40DF-81FC-98978DA89AF6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C0EA161-616E-49E3-B671-2A605E502CC2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D19FC6C8-4343-46E8-9B96-82BC2A82667F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27EE2993-6742-4330-AE33-8B100A934665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6039CDC4-52E5-4206-88F1-3E15BE500FCC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60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19CC8-2959-4495-B508-EAB7DB919EE7}"/>
              </a:ext>
            </a:extLst>
          </p:cNvPr>
          <p:cNvSpPr/>
          <p:nvPr/>
        </p:nvSpPr>
        <p:spPr>
          <a:xfrm>
            <a:off x="538480" y="0"/>
            <a:ext cx="11653520" cy="11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E83C6-936D-44B2-9108-BD2EE8EC1993}"/>
              </a:ext>
            </a:extLst>
          </p:cNvPr>
          <p:cNvSpPr txBox="1"/>
          <p:nvPr/>
        </p:nvSpPr>
        <p:spPr>
          <a:xfrm>
            <a:off x="995462" y="255657"/>
            <a:ext cx="419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DBD223-A19D-443A-A8B1-1AD888C87E57}"/>
              </a:ext>
            </a:extLst>
          </p:cNvPr>
          <p:cNvCxnSpPr>
            <a:cxnSpLocks/>
          </p:cNvCxnSpPr>
          <p:nvPr/>
        </p:nvCxnSpPr>
        <p:spPr>
          <a:xfrm>
            <a:off x="538480" y="1168400"/>
            <a:ext cx="11653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3D3889-03E7-47ED-9B42-5F81A3380081}"/>
              </a:ext>
            </a:extLst>
          </p:cNvPr>
          <p:cNvSpPr txBox="1"/>
          <p:nvPr/>
        </p:nvSpPr>
        <p:spPr>
          <a:xfrm>
            <a:off x="162415" y="362188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2</a:t>
            </a:r>
            <a:endParaRPr lang="ko-KR" altLang="en-US" sz="900" spc="3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BB9EAE-9D96-4BBC-99E4-FCA47F60F0C3}"/>
              </a:ext>
            </a:extLst>
          </p:cNvPr>
          <p:cNvSpPr/>
          <p:nvPr/>
        </p:nvSpPr>
        <p:spPr>
          <a:xfrm>
            <a:off x="1154561" y="1804741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xmlns="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0310E6-F3A2-44E5-B8E1-5703A5FCE0E7}"/>
              </a:ext>
            </a:extLst>
          </p:cNvPr>
          <p:cNvSpPr/>
          <p:nvPr/>
        </p:nvSpPr>
        <p:spPr>
          <a:xfrm>
            <a:off x="4850904" y="1813524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chemeClr val="accent4">
                <a:lumMod val="9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70063-28FC-4703-8F01-B1EBBFE19F4D}"/>
              </a:ext>
            </a:extLst>
          </p:cNvPr>
          <p:cNvSpPr/>
          <p:nvPr/>
        </p:nvSpPr>
        <p:spPr>
          <a:xfrm>
            <a:off x="8547247" y="1804741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rgbClr val="A5CBEF"/>
            </a:solidFill>
            <a:extLst>
              <a:ext uri="{C807C97D-BFC1-408E-A445-0C87EB9F89A2}">
                <ask:lineSketchStyleProps xmlns:ask="http://schemas.microsoft.com/office/drawing/2018/sketchyshapes" xmlns="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テキスト ボックス 17">
            <a:extLst>
              <a:ext uri="{FF2B5EF4-FFF2-40B4-BE49-F238E27FC236}">
                <a16:creationId xmlns:a16="http://schemas.microsoft.com/office/drawing/2014/main" id="{A806B7FE-43AF-458A-9678-5A5F895ABE8E}"/>
              </a:ext>
            </a:extLst>
          </p:cNvPr>
          <p:cNvSpPr txBox="1"/>
          <p:nvPr/>
        </p:nvSpPr>
        <p:spPr>
          <a:xfrm>
            <a:off x="1570124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FCBA3F-AA56-4997-A9F4-AFFB5DE3FC17}"/>
              </a:ext>
            </a:extLst>
          </p:cNvPr>
          <p:cNvSpPr txBox="1"/>
          <p:nvPr/>
        </p:nvSpPr>
        <p:spPr>
          <a:xfrm>
            <a:off x="1056422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EC99A6-ED3D-4D04-A858-8F72C6131F7E}"/>
              </a:ext>
            </a:extLst>
          </p:cNvPr>
          <p:cNvSpPr txBox="1"/>
          <p:nvPr/>
        </p:nvSpPr>
        <p:spPr>
          <a:xfrm>
            <a:off x="5307107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C33F9-1F6D-4F17-994C-F0E4C3B83A88}"/>
              </a:ext>
            </a:extLst>
          </p:cNvPr>
          <p:cNvSpPr txBox="1"/>
          <p:nvPr/>
        </p:nvSpPr>
        <p:spPr>
          <a:xfrm>
            <a:off x="4793405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735F9DB2-975B-418F-8633-4E6F4F22BE3A}"/>
              </a:ext>
            </a:extLst>
          </p:cNvPr>
          <p:cNvSpPr txBox="1"/>
          <p:nvPr/>
        </p:nvSpPr>
        <p:spPr>
          <a:xfrm>
            <a:off x="9044090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F29BF-16E3-4143-909A-BBB792B1BA79}"/>
              </a:ext>
            </a:extLst>
          </p:cNvPr>
          <p:cNvSpPr txBox="1"/>
          <p:nvPr/>
        </p:nvSpPr>
        <p:spPr>
          <a:xfrm>
            <a:off x="8530388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17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856468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2C9544-9C78-4E14-8E69-1239E4231D7F}"/>
              </a:ext>
            </a:extLst>
          </p:cNvPr>
          <p:cNvGrpSpPr/>
          <p:nvPr/>
        </p:nvGrpSpPr>
        <p:grpSpPr>
          <a:xfrm>
            <a:off x="1119485" y="2037080"/>
            <a:ext cx="2783840" cy="2783840"/>
            <a:chOff x="863600" y="2037080"/>
            <a:chExt cx="2783840" cy="278384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75AB391-3783-4EFC-BFC4-64CB2572C612}"/>
                </a:ext>
              </a:extLst>
            </p:cNvPr>
            <p:cNvSpPr/>
            <p:nvPr/>
          </p:nvSpPr>
          <p:spPr>
            <a:xfrm>
              <a:off x="863600" y="2037080"/>
              <a:ext cx="2783840" cy="2783840"/>
            </a:xfrm>
            <a:custGeom>
              <a:avLst/>
              <a:gdLst>
                <a:gd name="connsiteX0" fmla="*/ 0 w 2783840"/>
                <a:gd name="connsiteY0" fmla="*/ 1391920 h 2783840"/>
                <a:gd name="connsiteX1" fmla="*/ 1391920 w 2783840"/>
                <a:gd name="connsiteY1" fmla="*/ 0 h 2783840"/>
                <a:gd name="connsiteX2" fmla="*/ 2783840 w 2783840"/>
                <a:gd name="connsiteY2" fmla="*/ 1391920 h 2783840"/>
                <a:gd name="connsiteX3" fmla="*/ 1391920 w 2783840"/>
                <a:gd name="connsiteY3" fmla="*/ 2783840 h 2783840"/>
                <a:gd name="connsiteX4" fmla="*/ 0 w 2783840"/>
                <a:gd name="connsiteY4" fmla="*/ 1391920 h 27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3840" h="2783840" fill="none" extrusionOk="0">
                  <a:moveTo>
                    <a:pt x="0" y="1391920"/>
                  </a:moveTo>
                  <a:cubicBezTo>
                    <a:pt x="80124" y="547029"/>
                    <a:pt x="695641" y="4781"/>
                    <a:pt x="1391920" y="0"/>
                  </a:cubicBezTo>
                  <a:cubicBezTo>
                    <a:pt x="2221176" y="103448"/>
                    <a:pt x="2740845" y="622260"/>
                    <a:pt x="2783840" y="1391920"/>
                  </a:cubicBezTo>
                  <a:cubicBezTo>
                    <a:pt x="3001593" y="2192233"/>
                    <a:pt x="2071153" y="2742993"/>
                    <a:pt x="1391920" y="2783840"/>
                  </a:cubicBezTo>
                  <a:cubicBezTo>
                    <a:pt x="581984" y="2796134"/>
                    <a:pt x="17577" y="2136829"/>
                    <a:pt x="0" y="1391920"/>
                  </a:cubicBezTo>
                  <a:close/>
                </a:path>
                <a:path w="2783840" h="2783840" stroke="0" extrusionOk="0">
                  <a:moveTo>
                    <a:pt x="0" y="1391920"/>
                  </a:moveTo>
                  <a:cubicBezTo>
                    <a:pt x="-97794" y="794759"/>
                    <a:pt x="507190" y="-47899"/>
                    <a:pt x="1391920" y="0"/>
                  </a:cubicBezTo>
                  <a:cubicBezTo>
                    <a:pt x="2237492" y="-11343"/>
                    <a:pt x="2698944" y="777807"/>
                    <a:pt x="2783840" y="1391920"/>
                  </a:cubicBezTo>
                  <a:cubicBezTo>
                    <a:pt x="2737967" y="2175988"/>
                    <a:pt x="2071704" y="2889026"/>
                    <a:pt x="1391920" y="2783840"/>
                  </a:cubicBezTo>
                  <a:cubicBezTo>
                    <a:pt x="811353" y="2662067"/>
                    <a:pt x="-50122" y="2172153"/>
                    <a:pt x="0" y="13919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xmlns="" sd="981765707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2E82BD-96D8-4347-8CAC-77BB7502D116}"/>
                </a:ext>
              </a:extLst>
            </p:cNvPr>
            <p:cNvSpPr/>
            <p:nvPr/>
          </p:nvSpPr>
          <p:spPr>
            <a:xfrm>
              <a:off x="1383095" y="3244334"/>
              <a:ext cx="16770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내용을 입력하세요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426763" y="324433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165655" y="324433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6815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E31596-91CA-4A8D-B325-6454B495C2A5}"/>
              </a:ext>
            </a:extLst>
          </p:cNvPr>
          <p:cNvSpPr txBox="1"/>
          <p:nvPr/>
        </p:nvSpPr>
        <p:spPr>
          <a:xfrm>
            <a:off x="1056422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2B774-FF48-421D-9595-BEA433CF560C}"/>
              </a:ext>
            </a:extLst>
          </p:cNvPr>
          <p:cNvSpPr txBox="1"/>
          <p:nvPr/>
        </p:nvSpPr>
        <p:spPr>
          <a:xfrm>
            <a:off x="4793405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507185-C8D7-49CA-BFC8-23B5C2A47A7A}"/>
              </a:ext>
            </a:extLst>
          </p:cNvPr>
          <p:cNvSpPr txBox="1"/>
          <p:nvPr/>
        </p:nvSpPr>
        <p:spPr>
          <a:xfrm>
            <a:off x="8530388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56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rgbClr val="FADBEE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2783840 h 2783840"/>
              <a:gd name="connsiteX1" fmla="*/ 292303 w 2783840"/>
              <a:gd name="connsiteY1" fmla="*/ 2199234 h 2783840"/>
              <a:gd name="connsiteX2" fmla="*/ 598526 w 2783840"/>
              <a:gd name="connsiteY2" fmla="*/ 1586789 h 2783840"/>
              <a:gd name="connsiteX3" fmla="*/ 890829 w 2783840"/>
              <a:gd name="connsiteY3" fmla="*/ 1002182 h 2783840"/>
              <a:gd name="connsiteX4" fmla="*/ 1141374 w 2783840"/>
              <a:gd name="connsiteY4" fmla="*/ 501091 h 2783840"/>
              <a:gd name="connsiteX5" fmla="*/ 1391920 w 2783840"/>
              <a:gd name="connsiteY5" fmla="*/ 0 h 2783840"/>
              <a:gd name="connsiteX6" fmla="*/ 1628546 w 2783840"/>
              <a:gd name="connsiteY6" fmla="*/ 473253 h 2783840"/>
              <a:gd name="connsiteX7" fmla="*/ 1920850 w 2783840"/>
              <a:gd name="connsiteY7" fmla="*/ 1057859 h 2783840"/>
              <a:gd name="connsiteX8" fmla="*/ 2185314 w 2783840"/>
              <a:gd name="connsiteY8" fmla="*/ 1586789 h 2783840"/>
              <a:gd name="connsiteX9" fmla="*/ 2463698 w 2783840"/>
              <a:gd name="connsiteY9" fmla="*/ 2143557 h 2783840"/>
              <a:gd name="connsiteX10" fmla="*/ 2783840 w 2783840"/>
              <a:gd name="connsiteY10" fmla="*/ 2783840 h 2783840"/>
              <a:gd name="connsiteX11" fmla="*/ 2032203 w 2783840"/>
              <a:gd name="connsiteY11" fmla="*/ 2783840 h 2783840"/>
              <a:gd name="connsiteX12" fmla="*/ 1419758 w 2783840"/>
              <a:gd name="connsiteY12" fmla="*/ 2783840 h 2783840"/>
              <a:gd name="connsiteX13" fmla="*/ 751637 w 2783840"/>
              <a:gd name="connsiteY13" fmla="*/ 2783840 h 2783840"/>
              <a:gd name="connsiteX14" fmla="*/ 0 w 2783840"/>
              <a:gd name="connsiteY14" fmla="*/ 278384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83840" h="2783840" fill="none" extrusionOk="0">
                <a:moveTo>
                  <a:pt x="0" y="2783840"/>
                </a:moveTo>
                <a:cubicBezTo>
                  <a:pt x="74719" y="2611981"/>
                  <a:pt x="236931" y="2363540"/>
                  <a:pt x="292303" y="2199234"/>
                </a:cubicBezTo>
                <a:cubicBezTo>
                  <a:pt x="347675" y="2034928"/>
                  <a:pt x="507559" y="1816175"/>
                  <a:pt x="598526" y="1586789"/>
                </a:cubicBezTo>
                <a:cubicBezTo>
                  <a:pt x="689493" y="1357403"/>
                  <a:pt x="767806" y="1207122"/>
                  <a:pt x="890829" y="1002182"/>
                </a:cubicBezTo>
                <a:cubicBezTo>
                  <a:pt x="1013852" y="797242"/>
                  <a:pt x="1101297" y="610807"/>
                  <a:pt x="1141374" y="501091"/>
                </a:cubicBezTo>
                <a:cubicBezTo>
                  <a:pt x="1181451" y="391375"/>
                  <a:pt x="1279811" y="176576"/>
                  <a:pt x="1391920" y="0"/>
                </a:cubicBezTo>
                <a:cubicBezTo>
                  <a:pt x="1456081" y="135460"/>
                  <a:pt x="1556771" y="286977"/>
                  <a:pt x="1628546" y="473253"/>
                </a:cubicBezTo>
                <a:cubicBezTo>
                  <a:pt x="1700322" y="659529"/>
                  <a:pt x="1832058" y="911172"/>
                  <a:pt x="1920850" y="1057859"/>
                </a:cubicBezTo>
                <a:cubicBezTo>
                  <a:pt x="2009641" y="1204546"/>
                  <a:pt x="2126523" y="1407466"/>
                  <a:pt x="2185314" y="1586789"/>
                </a:cubicBezTo>
                <a:cubicBezTo>
                  <a:pt x="2244106" y="1766112"/>
                  <a:pt x="2343178" y="1885633"/>
                  <a:pt x="2463698" y="2143557"/>
                </a:cubicBezTo>
                <a:cubicBezTo>
                  <a:pt x="2584218" y="2401481"/>
                  <a:pt x="2669803" y="2569898"/>
                  <a:pt x="2783840" y="2783840"/>
                </a:cubicBezTo>
                <a:cubicBezTo>
                  <a:pt x="2592861" y="2811736"/>
                  <a:pt x="2350616" y="2774317"/>
                  <a:pt x="2032203" y="2783840"/>
                </a:cubicBezTo>
                <a:cubicBezTo>
                  <a:pt x="1713790" y="2793363"/>
                  <a:pt x="1555162" y="2769139"/>
                  <a:pt x="1419758" y="2783840"/>
                </a:cubicBezTo>
                <a:cubicBezTo>
                  <a:pt x="1284354" y="2798541"/>
                  <a:pt x="975474" y="2780500"/>
                  <a:pt x="751637" y="2783840"/>
                </a:cubicBezTo>
                <a:cubicBezTo>
                  <a:pt x="527800" y="2787180"/>
                  <a:pt x="281768" y="2779665"/>
                  <a:pt x="0" y="2783840"/>
                </a:cubicBezTo>
                <a:close/>
              </a:path>
              <a:path w="2783840" h="2783840" stroke="0" extrusionOk="0">
                <a:moveTo>
                  <a:pt x="0" y="2783840"/>
                </a:moveTo>
                <a:cubicBezTo>
                  <a:pt x="153313" y="2481671"/>
                  <a:pt x="206353" y="2303252"/>
                  <a:pt x="306222" y="2171395"/>
                </a:cubicBezTo>
                <a:cubicBezTo>
                  <a:pt x="406091" y="2039538"/>
                  <a:pt x="525070" y="1724484"/>
                  <a:pt x="584606" y="1614627"/>
                </a:cubicBezTo>
                <a:cubicBezTo>
                  <a:pt x="644142" y="1504770"/>
                  <a:pt x="758128" y="1327549"/>
                  <a:pt x="835152" y="1113536"/>
                </a:cubicBezTo>
                <a:cubicBezTo>
                  <a:pt x="912176" y="899523"/>
                  <a:pt x="1021395" y="742354"/>
                  <a:pt x="1113536" y="556768"/>
                </a:cubicBezTo>
                <a:cubicBezTo>
                  <a:pt x="1205677" y="371182"/>
                  <a:pt x="1298000" y="167913"/>
                  <a:pt x="1391920" y="0"/>
                </a:cubicBezTo>
                <a:cubicBezTo>
                  <a:pt x="1465614" y="122050"/>
                  <a:pt x="1571085" y="345735"/>
                  <a:pt x="1642466" y="501091"/>
                </a:cubicBezTo>
                <a:cubicBezTo>
                  <a:pt x="1713847" y="656447"/>
                  <a:pt x="1761476" y="779797"/>
                  <a:pt x="1879092" y="974344"/>
                </a:cubicBezTo>
                <a:cubicBezTo>
                  <a:pt x="1996708" y="1168891"/>
                  <a:pt x="2022191" y="1269469"/>
                  <a:pt x="2115718" y="1447597"/>
                </a:cubicBezTo>
                <a:cubicBezTo>
                  <a:pt x="2209245" y="1625725"/>
                  <a:pt x="2286309" y="1801426"/>
                  <a:pt x="2380183" y="1976526"/>
                </a:cubicBezTo>
                <a:cubicBezTo>
                  <a:pt x="2474057" y="2151626"/>
                  <a:pt x="2699866" y="2527624"/>
                  <a:pt x="2783840" y="2783840"/>
                </a:cubicBezTo>
                <a:cubicBezTo>
                  <a:pt x="2598942" y="2761185"/>
                  <a:pt x="2398841" y="2810240"/>
                  <a:pt x="2115718" y="2783840"/>
                </a:cubicBezTo>
                <a:cubicBezTo>
                  <a:pt x="1832595" y="2757440"/>
                  <a:pt x="1751129" y="2787736"/>
                  <a:pt x="1391920" y="2783840"/>
                </a:cubicBezTo>
                <a:cubicBezTo>
                  <a:pt x="1032711" y="2779944"/>
                  <a:pt x="1040012" y="2805564"/>
                  <a:pt x="751637" y="2783840"/>
                </a:cubicBezTo>
                <a:cubicBezTo>
                  <a:pt x="463262" y="2762116"/>
                  <a:pt x="259174" y="2798815"/>
                  <a:pt x="0" y="278384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1765707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38309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27437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16565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6815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5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6EFE30-A65F-4CD4-8471-D4F92BD1E765}"/>
              </a:ext>
            </a:extLst>
          </p:cNvPr>
          <p:cNvSpPr/>
          <p:nvPr/>
        </p:nvSpPr>
        <p:spPr>
          <a:xfrm>
            <a:off x="9413447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85968A-80AE-4E4F-B7A0-1271716C9411}"/>
              </a:ext>
            </a:extLst>
          </p:cNvPr>
          <p:cNvSpPr/>
          <p:nvPr/>
        </p:nvSpPr>
        <p:spPr>
          <a:xfrm>
            <a:off x="6664197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19ECCF-2715-4D32-88D2-1DD8BCE26618}"/>
              </a:ext>
            </a:extLst>
          </p:cNvPr>
          <p:cNvSpPr/>
          <p:nvPr/>
        </p:nvSpPr>
        <p:spPr>
          <a:xfrm>
            <a:off x="3842980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5565E1-D45E-4590-BC54-18FFB30FFFA5}"/>
              </a:ext>
            </a:extLst>
          </p:cNvPr>
          <p:cNvSpPr/>
          <p:nvPr/>
        </p:nvSpPr>
        <p:spPr>
          <a:xfrm>
            <a:off x="1193579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리본: 위로 구부러지고 기울어짐 1">
            <a:extLst>
              <a:ext uri="{FF2B5EF4-FFF2-40B4-BE49-F238E27FC236}">
                <a16:creationId xmlns:a16="http://schemas.microsoft.com/office/drawing/2014/main" id="{FB9384D5-9048-437B-A9CF-63697F7DF3C3}"/>
              </a:ext>
            </a:extLst>
          </p:cNvPr>
          <p:cNvSpPr/>
          <p:nvPr/>
        </p:nvSpPr>
        <p:spPr>
          <a:xfrm>
            <a:off x="71120" y="584757"/>
            <a:ext cx="12192000" cy="1193244"/>
          </a:xfrm>
          <a:custGeom>
            <a:avLst/>
            <a:gdLst>
              <a:gd name="connsiteX0" fmla="*/ 0 w 12192000"/>
              <a:gd name="connsiteY0" fmla="*/ 1193244 h 1193244"/>
              <a:gd name="connsiteX1" fmla="*/ 3048000 w 12192000"/>
              <a:gd name="connsiteY1" fmla="*/ 1083812 h 1193244"/>
              <a:gd name="connsiteX2" fmla="*/ 1524000 w 12192000"/>
              <a:gd name="connsiteY2" fmla="*/ 1129408 h 1193244"/>
              <a:gd name="connsiteX3" fmla="*/ 10668000 w 12192000"/>
              <a:gd name="connsiteY3" fmla="*/ 1129408 h 1193244"/>
              <a:gd name="connsiteX4" fmla="*/ 9144000 w 12192000"/>
              <a:gd name="connsiteY4" fmla="*/ 1083812 h 1193244"/>
              <a:gd name="connsiteX5" fmla="*/ 12192000 w 12192000"/>
              <a:gd name="connsiteY5" fmla="*/ 1193244 h 1193244"/>
              <a:gd name="connsiteX6" fmla="*/ 10668000 w 12192000"/>
              <a:gd name="connsiteY6" fmla="*/ 605741 h 1193244"/>
              <a:gd name="connsiteX7" fmla="*/ 12192000 w 12192000"/>
              <a:gd name="connsiteY7" fmla="*/ 145910 h 1193244"/>
              <a:gd name="connsiteX8" fmla="*/ 10668000 w 12192000"/>
              <a:gd name="connsiteY8" fmla="*/ 82074 h 1193244"/>
              <a:gd name="connsiteX9" fmla="*/ 10668000 w 12192000"/>
              <a:gd name="connsiteY9" fmla="*/ 82074 h 1193244"/>
              <a:gd name="connsiteX10" fmla="*/ 1524000 w 12192000"/>
              <a:gd name="connsiteY10" fmla="*/ 82074 h 1193244"/>
              <a:gd name="connsiteX11" fmla="*/ 1524000 w 12192000"/>
              <a:gd name="connsiteY11" fmla="*/ 82074 h 1193244"/>
              <a:gd name="connsiteX12" fmla="*/ 0 w 12192000"/>
              <a:gd name="connsiteY12" fmla="*/ 145910 h 1193244"/>
              <a:gd name="connsiteX13" fmla="*/ 1524000 w 12192000"/>
              <a:gd name="connsiteY13" fmla="*/ 605741 h 1193244"/>
              <a:gd name="connsiteX14" fmla="*/ 0 w 12192000"/>
              <a:gd name="connsiteY14" fmla="*/ 1193244 h 1193244"/>
              <a:gd name="connsiteX0" fmla="*/ 3048000 w 12192000"/>
              <a:gd name="connsiteY0" fmla="*/ 1083812 h 1193244"/>
              <a:gd name="connsiteX1" fmla="*/ 3048000 w 12192000"/>
              <a:gd name="connsiteY1" fmla="*/ 1083812 h 1193244"/>
              <a:gd name="connsiteX2" fmla="*/ 1524000 w 12192000"/>
              <a:gd name="connsiteY2" fmla="*/ 1129408 h 1193244"/>
              <a:gd name="connsiteX3" fmla="*/ 10668000 w 12192000"/>
              <a:gd name="connsiteY3" fmla="*/ 1129408 h 1193244"/>
              <a:gd name="connsiteX4" fmla="*/ 9144000 w 12192000"/>
              <a:gd name="connsiteY4" fmla="*/ 1083812 h 1193244"/>
              <a:gd name="connsiteX5" fmla="*/ 9144000 w 12192000"/>
              <a:gd name="connsiteY5" fmla="*/ 1083812 h 1193244"/>
              <a:gd name="connsiteX6" fmla="*/ 3048000 w 12192000"/>
              <a:gd name="connsiteY6" fmla="*/ 1083812 h 1193244"/>
              <a:gd name="connsiteX0" fmla="*/ 0 w 12192000"/>
              <a:gd name="connsiteY0" fmla="*/ 1193244 h 1193244"/>
              <a:gd name="connsiteX1" fmla="*/ 1524000 w 12192000"/>
              <a:gd name="connsiteY1" fmla="*/ 605741 h 1193244"/>
              <a:gd name="connsiteX2" fmla="*/ 0 w 12192000"/>
              <a:gd name="connsiteY2" fmla="*/ 145910 h 1193244"/>
              <a:gd name="connsiteX3" fmla="*/ 1524000 w 12192000"/>
              <a:gd name="connsiteY3" fmla="*/ 82074 h 1193244"/>
              <a:gd name="connsiteX4" fmla="*/ 1524000 w 12192000"/>
              <a:gd name="connsiteY4" fmla="*/ 82074 h 1193244"/>
              <a:gd name="connsiteX5" fmla="*/ 10668000 w 12192000"/>
              <a:gd name="connsiteY5" fmla="*/ 82074 h 1193244"/>
              <a:gd name="connsiteX6" fmla="*/ 10668000 w 12192000"/>
              <a:gd name="connsiteY6" fmla="*/ 82074 h 1193244"/>
              <a:gd name="connsiteX7" fmla="*/ 12192000 w 12192000"/>
              <a:gd name="connsiteY7" fmla="*/ 145910 h 1193244"/>
              <a:gd name="connsiteX8" fmla="*/ 10668000 w 12192000"/>
              <a:gd name="connsiteY8" fmla="*/ 605741 h 1193244"/>
              <a:gd name="connsiteX9" fmla="*/ 12192000 w 12192000"/>
              <a:gd name="connsiteY9" fmla="*/ 1193244 h 1193244"/>
              <a:gd name="connsiteX10" fmla="*/ 9144000 w 12192000"/>
              <a:gd name="connsiteY10" fmla="*/ 1083812 h 1193244"/>
              <a:gd name="connsiteX11" fmla="*/ 10668000 w 12192000"/>
              <a:gd name="connsiteY11" fmla="*/ 1129408 h 1193244"/>
              <a:gd name="connsiteX12" fmla="*/ 1524000 w 12192000"/>
              <a:gd name="connsiteY12" fmla="*/ 1129408 h 1193244"/>
              <a:gd name="connsiteX13" fmla="*/ 3048000 w 12192000"/>
              <a:gd name="connsiteY13" fmla="*/ 1083812 h 1193244"/>
              <a:gd name="connsiteX14" fmla="*/ 0 w 12192000"/>
              <a:gd name="connsiteY14" fmla="*/ 1193244 h 1193244"/>
              <a:gd name="connsiteX15" fmla="*/ 1524000 w 12192000"/>
              <a:gd name="connsiteY15" fmla="*/ 1129408 h 1193244"/>
              <a:gd name="connsiteX16" fmla="*/ 1524000 w 12192000"/>
              <a:gd name="connsiteY16" fmla="*/ 82074 h 1193244"/>
              <a:gd name="connsiteX17" fmla="*/ 10668000 w 12192000"/>
              <a:gd name="connsiteY17" fmla="*/ 82074 h 1193244"/>
              <a:gd name="connsiteX18" fmla="*/ 10668000 w 12192000"/>
              <a:gd name="connsiteY18" fmla="*/ 1129408 h 1193244"/>
              <a:gd name="connsiteX19" fmla="*/ 3048000 w 12192000"/>
              <a:gd name="connsiteY19" fmla="*/ 1083812 h 1193244"/>
              <a:gd name="connsiteX20" fmla="*/ 3048000 w 12192000"/>
              <a:gd name="connsiteY20" fmla="*/ 1083812 h 1193244"/>
              <a:gd name="connsiteX21" fmla="*/ 9144000 w 12192000"/>
              <a:gd name="connsiteY21" fmla="*/ 1083812 h 1193244"/>
              <a:gd name="connsiteX22" fmla="*/ 9144000 w 12192000"/>
              <a:gd name="connsiteY22" fmla="*/ 1083812 h 119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1193244" stroke="0" extrusionOk="0">
                <a:moveTo>
                  <a:pt x="0" y="1193244"/>
                </a:moveTo>
                <a:cubicBezTo>
                  <a:pt x="984024" y="1024404"/>
                  <a:pt x="1988921" y="1162940"/>
                  <a:pt x="3048000" y="1083812"/>
                </a:cubicBezTo>
                <a:cubicBezTo>
                  <a:pt x="2763376" y="1194685"/>
                  <a:pt x="1693805" y="1030125"/>
                  <a:pt x="1524000" y="1129408"/>
                </a:cubicBezTo>
                <a:cubicBezTo>
                  <a:pt x="4382911" y="1481988"/>
                  <a:pt x="7829842" y="949730"/>
                  <a:pt x="10668000" y="1129408"/>
                </a:cubicBezTo>
                <a:cubicBezTo>
                  <a:pt x="10377046" y="1138071"/>
                  <a:pt x="9850343" y="975152"/>
                  <a:pt x="9144000" y="1083812"/>
                </a:cubicBezTo>
                <a:cubicBezTo>
                  <a:pt x="10351172" y="1061487"/>
                  <a:pt x="11257970" y="1078691"/>
                  <a:pt x="12192000" y="1193244"/>
                </a:cubicBezTo>
                <a:cubicBezTo>
                  <a:pt x="11770476" y="1059827"/>
                  <a:pt x="11382603" y="967005"/>
                  <a:pt x="10668000" y="605741"/>
                </a:cubicBezTo>
                <a:cubicBezTo>
                  <a:pt x="11145502" y="478989"/>
                  <a:pt x="11743911" y="175829"/>
                  <a:pt x="12192000" y="145910"/>
                </a:cubicBezTo>
                <a:cubicBezTo>
                  <a:pt x="11920264" y="64216"/>
                  <a:pt x="11121503" y="49790"/>
                  <a:pt x="10668000" y="82074"/>
                </a:cubicBezTo>
                <a:lnTo>
                  <a:pt x="10668000" y="82074"/>
                </a:lnTo>
                <a:cubicBezTo>
                  <a:pt x="7660766" y="3382"/>
                  <a:pt x="4297969" y="-474117"/>
                  <a:pt x="1524000" y="82074"/>
                </a:cubicBezTo>
                <a:lnTo>
                  <a:pt x="1524000" y="82074"/>
                </a:lnTo>
                <a:cubicBezTo>
                  <a:pt x="928961" y="225261"/>
                  <a:pt x="646929" y="113"/>
                  <a:pt x="0" y="145910"/>
                </a:cubicBezTo>
                <a:cubicBezTo>
                  <a:pt x="729927" y="271802"/>
                  <a:pt x="881303" y="487846"/>
                  <a:pt x="1524000" y="605741"/>
                </a:cubicBezTo>
                <a:cubicBezTo>
                  <a:pt x="1363302" y="735125"/>
                  <a:pt x="601043" y="996500"/>
                  <a:pt x="0" y="1193244"/>
                </a:cubicBezTo>
                <a:close/>
              </a:path>
              <a:path w="12192000" h="1193244" fill="darkenLess" stroke="0" extrusionOk="0">
                <a:moveTo>
                  <a:pt x="3048000" y="1083812"/>
                </a:moveTo>
                <a:lnTo>
                  <a:pt x="3048000" y="1083812"/>
                </a:lnTo>
                <a:cubicBezTo>
                  <a:pt x="2789485" y="1044042"/>
                  <a:pt x="1778892" y="1015807"/>
                  <a:pt x="1524000" y="1129408"/>
                </a:cubicBezTo>
                <a:cubicBezTo>
                  <a:pt x="4574769" y="1243058"/>
                  <a:pt x="7693638" y="788645"/>
                  <a:pt x="10668000" y="1129408"/>
                </a:cubicBezTo>
                <a:cubicBezTo>
                  <a:pt x="10329953" y="1244268"/>
                  <a:pt x="9844486" y="1189471"/>
                  <a:pt x="9144000" y="1083812"/>
                </a:cubicBezTo>
                <a:lnTo>
                  <a:pt x="9144000" y="1083812"/>
                </a:lnTo>
                <a:cubicBezTo>
                  <a:pt x="7146789" y="682580"/>
                  <a:pt x="4887738" y="737384"/>
                  <a:pt x="3048000" y="1083812"/>
                </a:cubicBezTo>
                <a:close/>
              </a:path>
              <a:path w="12192000" h="1193244" fill="none" extrusionOk="0">
                <a:moveTo>
                  <a:pt x="0" y="1193244"/>
                </a:moveTo>
                <a:cubicBezTo>
                  <a:pt x="745392" y="880189"/>
                  <a:pt x="1311557" y="698126"/>
                  <a:pt x="1524000" y="605741"/>
                </a:cubicBezTo>
                <a:cubicBezTo>
                  <a:pt x="1209343" y="442125"/>
                  <a:pt x="259282" y="154907"/>
                  <a:pt x="0" y="145910"/>
                </a:cubicBezTo>
                <a:cubicBezTo>
                  <a:pt x="421742" y="36316"/>
                  <a:pt x="911069" y="92986"/>
                  <a:pt x="1524000" y="82074"/>
                </a:cubicBezTo>
                <a:lnTo>
                  <a:pt x="1524000" y="82074"/>
                </a:lnTo>
                <a:cubicBezTo>
                  <a:pt x="4278134" y="319312"/>
                  <a:pt x="7483193" y="-204003"/>
                  <a:pt x="10668000" y="82074"/>
                </a:cubicBezTo>
                <a:lnTo>
                  <a:pt x="10668000" y="82074"/>
                </a:lnTo>
                <a:cubicBezTo>
                  <a:pt x="11091759" y="-22331"/>
                  <a:pt x="11837161" y="55899"/>
                  <a:pt x="12192000" y="145910"/>
                </a:cubicBezTo>
                <a:cubicBezTo>
                  <a:pt x="11611874" y="261068"/>
                  <a:pt x="10877675" y="688671"/>
                  <a:pt x="10668000" y="605741"/>
                </a:cubicBezTo>
                <a:cubicBezTo>
                  <a:pt x="10923627" y="574555"/>
                  <a:pt x="11468266" y="835265"/>
                  <a:pt x="12192000" y="1193244"/>
                </a:cubicBezTo>
                <a:cubicBezTo>
                  <a:pt x="11260445" y="1210155"/>
                  <a:pt x="10344611" y="1068798"/>
                  <a:pt x="9144000" y="1083812"/>
                </a:cubicBezTo>
                <a:cubicBezTo>
                  <a:pt x="9366163" y="1061315"/>
                  <a:pt x="10107897" y="986446"/>
                  <a:pt x="10668000" y="1129408"/>
                </a:cubicBezTo>
                <a:cubicBezTo>
                  <a:pt x="7329370" y="1291855"/>
                  <a:pt x="5117396" y="811086"/>
                  <a:pt x="1524000" y="1129408"/>
                </a:cubicBezTo>
                <a:cubicBezTo>
                  <a:pt x="1861572" y="1185148"/>
                  <a:pt x="2471575" y="984963"/>
                  <a:pt x="3048000" y="1083812"/>
                </a:cubicBezTo>
                <a:cubicBezTo>
                  <a:pt x="2005875" y="1067589"/>
                  <a:pt x="860158" y="1181214"/>
                  <a:pt x="0" y="1193244"/>
                </a:cubicBezTo>
                <a:close/>
                <a:moveTo>
                  <a:pt x="1524000" y="1129408"/>
                </a:moveTo>
                <a:cubicBezTo>
                  <a:pt x="1457559" y="949626"/>
                  <a:pt x="1509183" y="313263"/>
                  <a:pt x="1524000" y="82074"/>
                </a:cubicBezTo>
                <a:moveTo>
                  <a:pt x="10668000" y="82074"/>
                </a:moveTo>
                <a:cubicBezTo>
                  <a:pt x="10679985" y="268740"/>
                  <a:pt x="10606653" y="920456"/>
                  <a:pt x="10668000" y="1129408"/>
                </a:cubicBezTo>
                <a:moveTo>
                  <a:pt x="3048000" y="1083812"/>
                </a:moveTo>
                <a:lnTo>
                  <a:pt x="3048000" y="1083812"/>
                </a:lnTo>
                <a:moveTo>
                  <a:pt x="9144000" y="1083812"/>
                </a:moveTo>
                <a:lnTo>
                  <a:pt x="9144000" y="1083812"/>
                </a:lnTo>
              </a:path>
              <a:path w="12192000" h="1193244" fill="none" stroke="0" extrusionOk="0">
                <a:moveTo>
                  <a:pt x="0" y="1193244"/>
                </a:moveTo>
                <a:cubicBezTo>
                  <a:pt x="374921" y="1166675"/>
                  <a:pt x="798919" y="973349"/>
                  <a:pt x="1524000" y="605741"/>
                </a:cubicBezTo>
                <a:cubicBezTo>
                  <a:pt x="1059339" y="347056"/>
                  <a:pt x="500194" y="392392"/>
                  <a:pt x="0" y="145910"/>
                </a:cubicBezTo>
                <a:cubicBezTo>
                  <a:pt x="307310" y="83187"/>
                  <a:pt x="796597" y="182781"/>
                  <a:pt x="1524000" y="82074"/>
                </a:cubicBezTo>
                <a:lnTo>
                  <a:pt x="1524000" y="82074"/>
                </a:lnTo>
                <a:cubicBezTo>
                  <a:pt x="5031936" y="-412175"/>
                  <a:pt x="7742900" y="-346271"/>
                  <a:pt x="10668000" y="82074"/>
                </a:cubicBezTo>
                <a:lnTo>
                  <a:pt x="10668000" y="82074"/>
                </a:lnTo>
                <a:cubicBezTo>
                  <a:pt x="10902855" y="120361"/>
                  <a:pt x="11919371" y="89668"/>
                  <a:pt x="12192000" y="145910"/>
                </a:cubicBezTo>
                <a:cubicBezTo>
                  <a:pt x="11553253" y="193447"/>
                  <a:pt x="11306671" y="557869"/>
                  <a:pt x="10668000" y="605741"/>
                </a:cubicBezTo>
                <a:cubicBezTo>
                  <a:pt x="11215951" y="745519"/>
                  <a:pt x="11719570" y="1012738"/>
                  <a:pt x="12192000" y="1193244"/>
                </a:cubicBezTo>
                <a:cubicBezTo>
                  <a:pt x="11328757" y="1177330"/>
                  <a:pt x="10132272" y="1072955"/>
                  <a:pt x="9144000" y="1083812"/>
                </a:cubicBezTo>
                <a:cubicBezTo>
                  <a:pt x="9506607" y="1139941"/>
                  <a:pt x="9959785" y="1046716"/>
                  <a:pt x="10668000" y="1129408"/>
                </a:cubicBezTo>
                <a:cubicBezTo>
                  <a:pt x="7135125" y="782469"/>
                  <a:pt x="4524579" y="791407"/>
                  <a:pt x="1524000" y="1129408"/>
                </a:cubicBezTo>
                <a:cubicBezTo>
                  <a:pt x="2273389" y="1181381"/>
                  <a:pt x="2813637" y="971289"/>
                  <a:pt x="3048000" y="1083812"/>
                </a:cubicBezTo>
                <a:cubicBezTo>
                  <a:pt x="2069179" y="1118837"/>
                  <a:pt x="959516" y="1287447"/>
                  <a:pt x="0" y="1193244"/>
                </a:cubicBezTo>
                <a:close/>
                <a:moveTo>
                  <a:pt x="1524000" y="1129408"/>
                </a:moveTo>
                <a:cubicBezTo>
                  <a:pt x="1551031" y="642224"/>
                  <a:pt x="1498093" y="373916"/>
                  <a:pt x="1524000" y="82074"/>
                </a:cubicBezTo>
                <a:moveTo>
                  <a:pt x="10668000" y="82074"/>
                </a:moveTo>
                <a:cubicBezTo>
                  <a:pt x="10747820" y="289877"/>
                  <a:pt x="10696326" y="872969"/>
                  <a:pt x="10668000" y="1129408"/>
                </a:cubicBezTo>
                <a:moveTo>
                  <a:pt x="3048000" y="1083812"/>
                </a:moveTo>
                <a:lnTo>
                  <a:pt x="3048000" y="1083812"/>
                </a:lnTo>
                <a:moveTo>
                  <a:pt x="9144000" y="1083812"/>
                </a:moveTo>
                <a:lnTo>
                  <a:pt x="9144000" y="1083812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xmlns="" sd="1262514908">
                  <a:prstGeom prst="ellipseRibbon2">
                    <a:avLst>
                      <a:gd name="adj1" fmla="val 12228"/>
                      <a:gd name="adj2" fmla="val 100000"/>
                      <a:gd name="adj3" fmla="val 125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52E6D-C66C-45FB-B411-12B392983FDF}"/>
              </a:ext>
            </a:extLst>
          </p:cNvPr>
          <p:cNvSpPr txBox="1"/>
          <p:nvPr/>
        </p:nvSpPr>
        <p:spPr>
          <a:xfrm>
            <a:off x="4819054" y="675929"/>
            <a:ext cx="2553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아날로그 스타일</a:t>
            </a:r>
            <a:r>
              <a:rPr lang="en-US" altLang="ko-KR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7" name="그래픽 9" descr="아래로 향하는 당근">
            <a:extLst>
              <a:ext uri="{FF2B5EF4-FFF2-40B4-BE49-F238E27FC236}">
                <a16:creationId xmlns:a16="http://schemas.microsoft.com/office/drawing/2014/main" id="{C800ECA9-4B93-43E5-9B78-A9FCE039463C}"/>
              </a:ext>
            </a:extLst>
          </p:cNvPr>
          <p:cNvSpPr/>
          <p:nvPr/>
        </p:nvSpPr>
        <p:spPr>
          <a:xfrm>
            <a:off x="6994528" y="3250925"/>
            <a:ext cx="538219" cy="309495"/>
          </a:xfrm>
          <a:custGeom>
            <a:avLst/>
            <a:gdLst>
              <a:gd name="connsiteX0" fmla="*/ 269138 w 538219"/>
              <a:gd name="connsiteY0" fmla="*/ 309496 h 309495"/>
              <a:gd name="connsiteX1" fmla="*/ 0 w 538219"/>
              <a:gd name="connsiteY1" fmla="*/ 40415 h 309495"/>
              <a:gd name="connsiteX2" fmla="*/ 40405 w 538219"/>
              <a:gd name="connsiteY2" fmla="*/ 0 h 309495"/>
              <a:gd name="connsiteX3" fmla="*/ 269138 w 538219"/>
              <a:gd name="connsiteY3" fmla="*/ 228686 h 309495"/>
              <a:gd name="connsiteX4" fmla="*/ 497815 w 538219"/>
              <a:gd name="connsiteY4" fmla="*/ 10 h 309495"/>
              <a:gd name="connsiteX5" fmla="*/ 538220 w 538219"/>
              <a:gd name="connsiteY5" fmla="*/ 40415 h 309495"/>
              <a:gd name="connsiteX6" fmla="*/ 269138 w 538219"/>
              <a:gd name="connsiteY6" fmla="*/ 309496 h 30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219" h="309495" fill="none" extrusionOk="0">
                <a:moveTo>
                  <a:pt x="269138" y="309496"/>
                </a:moveTo>
                <a:cubicBezTo>
                  <a:pt x="193751" y="262764"/>
                  <a:pt x="119979" y="106210"/>
                  <a:pt x="0" y="40415"/>
                </a:cubicBezTo>
                <a:cubicBezTo>
                  <a:pt x="8450" y="25472"/>
                  <a:pt x="29336" y="18619"/>
                  <a:pt x="40405" y="0"/>
                </a:cubicBezTo>
                <a:cubicBezTo>
                  <a:pt x="162243" y="87729"/>
                  <a:pt x="152769" y="119786"/>
                  <a:pt x="269138" y="228686"/>
                </a:cubicBezTo>
                <a:cubicBezTo>
                  <a:pt x="354448" y="136852"/>
                  <a:pt x="410502" y="134546"/>
                  <a:pt x="497815" y="10"/>
                </a:cubicBezTo>
                <a:cubicBezTo>
                  <a:pt x="519711" y="14461"/>
                  <a:pt x="515588" y="22664"/>
                  <a:pt x="538220" y="40415"/>
                </a:cubicBezTo>
                <a:cubicBezTo>
                  <a:pt x="460266" y="147666"/>
                  <a:pt x="343314" y="172874"/>
                  <a:pt x="269138" y="309496"/>
                </a:cubicBezTo>
                <a:close/>
              </a:path>
              <a:path w="538219" h="309495" stroke="0" extrusionOk="0">
                <a:moveTo>
                  <a:pt x="269138" y="309496"/>
                </a:moveTo>
                <a:cubicBezTo>
                  <a:pt x="136362" y="196973"/>
                  <a:pt x="87025" y="103387"/>
                  <a:pt x="0" y="40415"/>
                </a:cubicBezTo>
                <a:cubicBezTo>
                  <a:pt x="14896" y="17715"/>
                  <a:pt x="32432" y="16575"/>
                  <a:pt x="40405" y="0"/>
                </a:cubicBezTo>
                <a:cubicBezTo>
                  <a:pt x="113806" y="39324"/>
                  <a:pt x="193349" y="188341"/>
                  <a:pt x="269138" y="228686"/>
                </a:cubicBezTo>
                <a:cubicBezTo>
                  <a:pt x="344903" y="111070"/>
                  <a:pt x="447236" y="79490"/>
                  <a:pt x="497815" y="10"/>
                </a:cubicBezTo>
                <a:cubicBezTo>
                  <a:pt x="514388" y="8144"/>
                  <a:pt x="518993" y="28269"/>
                  <a:pt x="538220" y="40415"/>
                </a:cubicBezTo>
                <a:cubicBezTo>
                  <a:pt x="451186" y="130103"/>
                  <a:pt x="323946" y="222373"/>
                  <a:pt x="269138" y="3094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xmlns="" sd="2201895850">
                  <a:custGeom>
                    <a:avLst/>
                    <a:gdLst>
                      <a:gd name="connsiteX0" fmla="*/ 269138 w 538219"/>
                      <a:gd name="connsiteY0" fmla="*/ 309496 h 309495"/>
                      <a:gd name="connsiteX1" fmla="*/ 0 w 538219"/>
                      <a:gd name="connsiteY1" fmla="*/ 40415 h 309495"/>
                      <a:gd name="connsiteX2" fmla="*/ 40405 w 538219"/>
                      <a:gd name="connsiteY2" fmla="*/ 0 h 309495"/>
                      <a:gd name="connsiteX3" fmla="*/ 269138 w 538219"/>
                      <a:gd name="connsiteY3" fmla="*/ 228686 h 309495"/>
                      <a:gd name="connsiteX4" fmla="*/ 497815 w 538219"/>
                      <a:gd name="connsiteY4" fmla="*/ 10 h 309495"/>
                      <a:gd name="connsiteX5" fmla="*/ 538220 w 538219"/>
                      <a:gd name="connsiteY5" fmla="*/ 40415 h 309495"/>
                      <a:gd name="connsiteX6" fmla="*/ 269138 w 538219"/>
                      <a:gd name="connsiteY6" fmla="*/ 309496 h 309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219" h="309495">
                        <a:moveTo>
                          <a:pt x="269138" y="309496"/>
                        </a:moveTo>
                        <a:lnTo>
                          <a:pt x="0" y="40415"/>
                        </a:lnTo>
                        <a:lnTo>
                          <a:pt x="40405" y="0"/>
                        </a:lnTo>
                        <a:lnTo>
                          <a:pt x="269138" y="228686"/>
                        </a:lnTo>
                        <a:lnTo>
                          <a:pt x="497815" y="10"/>
                        </a:lnTo>
                        <a:lnTo>
                          <a:pt x="538220" y="40415"/>
                        </a:lnTo>
                        <a:lnTo>
                          <a:pt x="269138" y="309496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그래픽 11" descr="왼쪽으로 향하는 당근">
            <a:extLst>
              <a:ext uri="{FF2B5EF4-FFF2-40B4-BE49-F238E27FC236}">
                <a16:creationId xmlns:a16="http://schemas.microsoft.com/office/drawing/2014/main" id="{7C7A752A-4365-402B-95C2-D410C3002432}"/>
              </a:ext>
            </a:extLst>
          </p:cNvPr>
          <p:cNvSpPr/>
          <p:nvPr/>
        </p:nvSpPr>
        <p:spPr>
          <a:xfrm>
            <a:off x="1579673" y="3134730"/>
            <a:ext cx="309505" cy="538229"/>
          </a:xfrm>
          <a:custGeom>
            <a:avLst/>
            <a:gdLst>
              <a:gd name="connsiteX0" fmla="*/ 269081 w 309505"/>
              <a:gd name="connsiteY0" fmla="*/ 538229 h 538229"/>
              <a:gd name="connsiteX1" fmla="*/ 0 w 309505"/>
              <a:gd name="connsiteY1" fmla="*/ 269091 h 538229"/>
              <a:gd name="connsiteX2" fmla="*/ 269081 w 309505"/>
              <a:gd name="connsiteY2" fmla="*/ 0 h 538229"/>
              <a:gd name="connsiteX3" fmla="*/ 309496 w 309505"/>
              <a:gd name="connsiteY3" fmla="*/ 40405 h 538229"/>
              <a:gd name="connsiteX4" fmla="*/ 80810 w 309505"/>
              <a:gd name="connsiteY4" fmla="*/ 269091 h 538229"/>
              <a:gd name="connsiteX5" fmla="*/ 309505 w 309505"/>
              <a:gd name="connsiteY5" fmla="*/ 497824 h 538229"/>
              <a:gd name="connsiteX6" fmla="*/ 269081 w 309505"/>
              <a:gd name="connsiteY6" fmla="*/ 538229 h 53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05" h="538229" fill="none" extrusionOk="0">
                <a:moveTo>
                  <a:pt x="269081" y="538229"/>
                </a:moveTo>
                <a:cubicBezTo>
                  <a:pt x="162441" y="469151"/>
                  <a:pt x="140295" y="373361"/>
                  <a:pt x="0" y="269091"/>
                </a:cubicBezTo>
                <a:cubicBezTo>
                  <a:pt x="63023" y="169678"/>
                  <a:pt x="166667" y="120187"/>
                  <a:pt x="269081" y="0"/>
                </a:cubicBezTo>
                <a:cubicBezTo>
                  <a:pt x="286488" y="13760"/>
                  <a:pt x="297473" y="30496"/>
                  <a:pt x="309496" y="40405"/>
                </a:cubicBezTo>
                <a:cubicBezTo>
                  <a:pt x="226562" y="142242"/>
                  <a:pt x="146137" y="182012"/>
                  <a:pt x="80810" y="269091"/>
                </a:cubicBezTo>
                <a:cubicBezTo>
                  <a:pt x="173153" y="318033"/>
                  <a:pt x="239079" y="435168"/>
                  <a:pt x="309505" y="497824"/>
                </a:cubicBezTo>
                <a:cubicBezTo>
                  <a:pt x="298685" y="510966"/>
                  <a:pt x="281444" y="519673"/>
                  <a:pt x="269081" y="538229"/>
                </a:cubicBezTo>
                <a:close/>
              </a:path>
              <a:path w="309505" h="538229" stroke="0" extrusionOk="0">
                <a:moveTo>
                  <a:pt x="269081" y="538229"/>
                </a:moveTo>
                <a:cubicBezTo>
                  <a:pt x="145888" y="433763"/>
                  <a:pt x="154849" y="377554"/>
                  <a:pt x="0" y="269091"/>
                </a:cubicBezTo>
                <a:cubicBezTo>
                  <a:pt x="42566" y="197855"/>
                  <a:pt x="194049" y="89251"/>
                  <a:pt x="269081" y="0"/>
                </a:cubicBezTo>
                <a:cubicBezTo>
                  <a:pt x="284544" y="14125"/>
                  <a:pt x="289423" y="27172"/>
                  <a:pt x="309496" y="40405"/>
                </a:cubicBezTo>
                <a:cubicBezTo>
                  <a:pt x="223100" y="127936"/>
                  <a:pt x="158138" y="179545"/>
                  <a:pt x="80810" y="269091"/>
                </a:cubicBezTo>
                <a:cubicBezTo>
                  <a:pt x="159735" y="327043"/>
                  <a:pt x="198430" y="436804"/>
                  <a:pt x="309505" y="497824"/>
                </a:cubicBezTo>
                <a:cubicBezTo>
                  <a:pt x="293689" y="518663"/>
                  <a:pt x="285729" y="520644"/>
                  <a:pt x="269081" y="5382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>
                <a:lumMod val="75000"/>
                <a:lumOff val="25000"/>
              </a:scheme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xmlns="" sd="1326600030">
                  <a:custGeom>
                    <a:avLst/>
                    <a:gdLst>
                      <a:gd name="connsiteX0" fmla="*/ 269081 w 309505"/>
                      <a:gd name="connsiteY0" fmla="*/ 538229 h 538229"/>
                      <a:gd name="connsiteX1" fmla="*/ 0 w 309505"/>
                      <a:gd name="connsiteY1" fmla="*/ 269091 h 538229"/>
                      <a:gd name="connsiteX2" fmla="*/ 269081 w 309505"/>
                      <a:gd name="connsiteY2" fmla="*/ 0 h 538229"/>
                      <a:gd name="connsiteX3" fmla="*/ 309496 w 309505"/>
                      <a:gd name="connsiteY3" fmla="*/ 40405 h 538229"/>
                      <a:gd name="connsiteX4" fmla="*/ 80810 w 309505"/>
                      <a:gd name="connsiteY4" fmla="*/ 269091 h 538229"/>
                      <a:gd name="connsiteX5" fmla="*/ 309505 w 309505"/>
                      <a:gd name="connsiteY5" fmla="*/ 497824 h 538229"/>
                      <a:gd name="connsiteX6" fmla="*/ 269081 w 309505"/>
                      <a:gd name="connsiteY6" fmla="*/ 538229 h 538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9505" h="538229">
                        <a:moveTo>
                          <a:pt x="269081" y="538229"/>
                        </a:moveTo>
                        <a:lnTo>
                          <a:pt x="0" y="269091"/>
                        </a:lnTo>
                        <a:lnTo>
                          <a:pt x="269081" y="0"/>
                        </a:lnTo>
                        <a:lnTo>
                          <a:pt x="309496" y="40405"/>
                        </a:lnTo>
                        <a:lnTo>
                          <a:pt x="80810" y="269091"/>
                        </a:lnTo>
                        <a:lnTo>
                          <a:pt x="309505" y="497824"/>
                        </a:lnTo>
                        <a:lnTo>
                          <a:pt x="269081" y="538229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그래픽 13" descr="오른쪽으로 향하는 당근">
            <a:extLst>
              <a:ext uri="{FF2B5EF4-FFF2-40B4-BE49-F238E27FC236}">
                <a16:creationId xmlns:a16="http://schemas.microsoft.com/office/drawing/2014/main" id="{858EF1E6-A471-49FC-823B-B5BDF9134288}"/>
              </a:ext>
            </a:extLst>
          </p:cNvPr>
          <p:cNvSpPr/>
          <p:nvPr/>
        </p:nvSpPr>
        <p:spPr>
          <a:xfrm>
            <a:off x="4345127" y="3134692"/>
            <a:ext cx="309505" cy="538229"/>
          </a:xfrm>
          <a:custGeom>
            <a:avLst/>
            <a:gdLst>
              <a:gd name="connsiteX0" fmla="*/ 40424 w 309505"/>
              <a:gd name="connsiteY0" fmla="*/ 538229 h 538229"/>
              <a:gd name="connsiteX1" fmla="*/ 10 w 309505"/>
              <a:gd name="connsiteY1" fmla="*/ 497824 h 538229"/>
              <a:gd name="connsiteX2" fmla="*/ 228686 w 309505"/>
              <a:gd name="connsiteY2" fmla="*/ 269148 h 538229"/>
              <a:gd name="connsiteX3" fmla="*/ 0 w 309505"/>
              <a:gd name="connsiteY3" fmla="*/ 40405 h 538229"/>
              <a:gd name="connsiteX4" fmla="*/ 40415 w 309505"/>
              <a:gd name="connsiteY4" fmla="*/ 0 h 538229"/>
              <a:gd name="connsiteX5" fmla="*/ 309505 w 309505"/>
              <a:gd name="connsiteY5" fmla="*/ 269148 h 538229"/>
              <a:gd name="connsiteX6" fmla="*/ 40424 w 309505"/>
              <a:gd name="connsiteY6" fmla="*/ 538229 h 53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05" h="538229" fill="none" extrusionOk="0">
                <a:moveTo>
                  <a:pt x="40424" y="538229"/>
                </a:moveTo>
                <a:cubicBezTo>
                  <a:pt x="23777" y="524956"/>
                  <a:pt x="16665" y="504967"/>
                  <a:pt x="10" y="497824"/>
                </a:cubicBezTo>
                <a:cubicBezTo>
                  <a:pt x="77852" y="393806"/>
                  <a:pt x="142174" y="381892"/>
                  <a:pt x="228686" y="269148"/>
                </a:cubicBezTo>
                <a:cubicBezTo>
                  <a:pt x="133729" y="202991"/>
                  <a:pt x="87381" y="127044"/>
                  <a:pt x="0" y="40405"/>
                </a:cubicBezTo>
                <a:cubicBezTo>
                  <a:pt x="8966" y="25639"/>
                  <a:pt x="32974" y="10439"/>
                  <a:pt x="40415" y="0"/>
                </a:cubicBezTo>
                <a:cubicBezTo>
                  <a:pt x="174102" y="83104"/>
                  <a:pt x="231295" y="209877"/>
                  <a:pt x="309505" y="269148"/>
                </a:cubicBezTo>
                <a:cubicBezTo>
                  <a:pt x="243021" y="364785"/>
                  <a:pt x="112074" y="404156"/>
                  <a:pt x="40424" y="538229"/>
                </a:cubicBezTo>
                <a:close/>
              </a:path>
              <a:path w="309505" h="538229" stroke="0" extrusionOk="0">
                <a:moveTo>
                  <a:pt x="40424" y="538229"/>
                </a:moveTo>
                <a:cubicBezTo>
                  <a:pt x="23736" y="529456"/>
                  <a:pt x="16498" y="505354"/>
                  <a:pt x="10" y="497824"/>
                </a:cubicBezTo>
                <a:cubicBezTo>
                  <a:pt x="105530" y="375678"/>
                  <a:pt x="187342" y="359766"/>
                  <a:pt x="228686" y="269148"/>
                </a:cubicBezTo>
                <a:cubicBezTo>
                  <a:pt x="134716" y="207693"/>
                  <a:pt x="89397" y="101245"/>
                  <a:pt x="0" y="40405"/>
                </a:cubicBezTo>
                <a:cubicBezTo>
                  <a:pt x="18408" y="18424"/>
                  <a:pt x="27590" y="19824"/>
                  <a:pt x="40415" y="0"/>
                </a:cubicBezTo>
                <a:cubicBezTo>
                  <a:pt x="157286" y="76730"/>
                  <a:pt x="237014" y="215785"/>
                  <a:pt x="309505" y="269148"/>
                </a:cubicBezTo>
                <a:cubicBezTo>
                  <a:pt x="239306" y="367027"/>
                  <a:pt x="138554" y="407305"/>
                  <a:pt x="40424" y="5382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xmlns="" sd="898927097">
                  <a:custGeom>
                    <a:avLst/>
                    <a:gdLst>
                      <a:gd name="connsiteX0" fmla="*/ 40424 w 309505"/>
                      <a:gd name="connsiteY0" fmla="*/ 538229 h 538229"/>
                      <a:gd name="connsiteX1" fmla="*/ 10 w 309505"/>
                      <a:gd name="connsiteY1" fmla="*/ 497824 h 538229"/>
                      <a:gd name="connsiteX2" fmla="*/ 228686 w 309505"/>
                      <a:gd name="connsiteY2" fmla="*/ 269148 h 538229"/>
                      <a:gd name="connsiteX3" fmla="*/ 0 w 309505"/>
                      <a:gd name="connsiteY3" fmla="*/ 40405 h 538229"/>
                      <a:gd name="connsiteX4" fmla="*/ 40415 w 309505"/>
                      <a:gd name="connsiteY4" fmla="*/ 0 h 538229"/>
                      <a:gd name="connsiteX5" fmla="*/ 309505 w 309505"/>
                      <a:gd name="connsiteY5" fmla="*/ 269148 h 538229"/>
                      <a:gd name="connsiteX6" fmla="*/ 40424 w 309505"/>
                      <a:gd name="connsiteY6" fmla="*/ 538229 h 538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9505" h="538229">
                        <a:moveTo>
                          <a:pt x="40424" y="538229"/>
                        </a:moveTo>
                        <a:lnTo>
                          <a:pt x="10" y="497824"/>
                        </a:lnTo>
                        <a:lnTo>
                          <a:pt x="228686" y="269148"/>
                        </a:lnTo>
                        <a:lnTo>
                          <a:pt x="0" y="40405"/>
                        </a:lnTo>
                        <a:lnTo>
                          <a:pt x="40415" y="0"/>
                        </a:lnTo>
                        <a:lnTo>
                          <a:pt x="309505" y="269148"/>
                        </a:lnTo>
                        <a:lnTo>
                          <a:pt x="40424" y="538229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15" descr="위로 향하는 당근">
            <a:extLst>
              <a:ext uri="{FF2B5EF4-FFF2-40B4-BE49-F238E27FC236}">
                <a16:creationId xmlns:a16="http://schemas.microsoft.com/office/drawing/2014/main" id="{2C1C8C21-5192-4EC0-86FC-2873269D5E68}"/>
              </a:ext>
            </a:extLst>
          </p:cNvPr>
          <p:cNvSpPr/>
          <p:nvPr/>
        </p:nvSpPr>
        <p:spPr>
          <a:xfrm>
            <a:off x="9758848" y="3248496"/>
            <a:ext cx="538219" cy="309505"/>
          </a:xfrm>
          <a:custGeom>
            <a:avLst/>
            <a:gdLst>
              <a:gd name="connsiteX0" fmla="*/ 40405 w 538219"/>
              <a:gd name="connsiteY0" fmla="*/ 309505 h 309505"/>
              <a:gd name="connsiteX1" fmla="*/ 0 w 538219"/>
              <a:gd name="connsiteY1" fmla="*/ 269081 h 309505"/>
              <a:gd name="connsiteX2" fmla="*/ 269138 w 538219"/>
              <a:gd name="connsiteY2" fmla="*/ 0 h 309505"/>
              <a:gd name="connsiteX3" fmla="*/ 538220 w 538219"/>
              <a:gd name="connsiteY3" fmla="*/ 269081 h 309505"/>
              <a:gd name="connsiteX4" fmla="*/ 497815 w 538219"/>
              <a:gd name="connsiteY4" fmla="*/ 309496 h 309505"/>
              <a:gd name="connsiteX5" fmla="*/ 269138 w 538219"/>
              <a:gd name="connsiteY5" fmla="*/ 80810 h 309505"/>
              <a:gd name="connsiteX6" fmla="*/ 40405 w 538219"/>
              <a:gd name="connsiteY6" fmla="*/ 309505 h 30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219" h="309505" fill="none" extrusionOk="0">
                <a:moveTo>
                  <a:pt x="40405" y="309505"/>
                </a:moveTo>
                <a:cubicBezTo>
                  <a:pt x="22124" y="295222"/>
                  <a:pt x="19599" y="280279"/>
                  <a:pt x="0" y="269081"/>
                </a:cubicBezTo>
                <a:cubicBezTo>
                  <a:pt x="31570" y="178454"/>
                  <a:pt x="202243" y="70098"/>
                  <a:pt x="269138" y="0"/>
                </a:cubicBezTo>
                <a:cubicBezTo>
                  <a:pt x="379693" y="99966"/>
                  <a:pt x="432543" y="204701"/>
                  <a:pt x="538220" y="269081"/>
                </a:cubicBezTo>
                <a:cubicBezTo>
                  <a:pt x="522777" y="289842"/>
                  <a:pt x="503398" y="298458"/>
                  <a:pt x="497815" y="309496"/>
                </a:cubicBezTo>
                <a:cubicBezTo>
                  <a:pt x="417464" y="240309"/>
                  <a:pt x="340555" y="129555"/>
                  <a:pt x="269138" y="80810"/>
                </a:cubicBezTo>
                <a:cubicBezTo>
                  <a:pt x="235930" y="143560"/>
                  <a:pt x="72573" y="248278"/>
                  <a:pt x="40405" y="309505"/>
                </a:cubicBezTo>
                <a:close/>
              </a:path>
              <a:path w="538219" h="309505" stroke="0" extrusionOk="0">
                <a:moveTo>
                  <a:pt x="40405" y="309505"/>
                </a:moveTo>
                <a:cubicBezTo>
                  <a:pt x="26269" y="295372"/>
                  <a:pt x="15997" y="279955"/>
                  <a:pt x="0" y="269081"/>
                </a:cubicBezTo>
                <a:cubicBezTo>
                  <a:pt x="30940" y="182868"/>
                  <a:pt x="178226" y="146041"/>
                  <a:pt x="269138" y="0"/>
                </a:cubicBezTo>
                <a:cubicBezTo>
                  <a:pt x="396243" y="84441"/>
                  <a:pt x="400815" y="172147"/>
                  <a:pt x="538220" y="269081"/>
                </a:cubicBezTo>
                <a:cubicBezTo>
                  <a:pt x="533844" y="281662"/>
                  <a:pt x="516411" y="290026"/>
                  <a:pt x="497815" y="309496"/>
                </a:cubicBezTo>
                <a:cubicBezTo>
                  <a:pt x="391417" y="249601"/>
                  <a:pt x="383093" y="182863"/>
                  <a:pt x="269138" y="80810"/>
                </a:cubicBezTo>
                <a:cubicBezTo>
                  <a:pt x="187161" y="197322"/>
                  <a:pt x="112251" y="204288"/>
                  <a:pt x="40405" y="309505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xmlns="" sd="3034137217">
                  <a:custGeom>
                    <a:avLst/>
                    <a:gdLst>
                      <a:gd name="connsiteX0" fmla="*/ 40405 w 538219"/>
                      <a:gd name="connsiteY0" fmla="*/ 309505 h 309505"/>
                      <a:gd name="connsiteX1" fmla="*/ 0 w 538219"/>
                      <a:gd name="connsiteY1" fmla="*/ 269081 h 309505"/>
                      <a:gd name="connsiteX2" fmla="*/ 269138 w 538219"/>
                      <a:gd name="connsiteY2" fmla="*/ 0 h 309505"/>
                      <a:gd name="connsiteX3" fmla="*/ 538220 w 538219"/>
                      <a:gd name="connsiteY3" fmla="*/ 269081 h 309505"/>
                      <a:gd name="connsiteX4" fmla="*/ 497815 w 538219"/>
                      <a:gd name="connsiteY4" fmla="*/ 309496 h 309505"/>
                      <a:gd name="connsiteX5" fmla="*/ 269138 w 538219"/>
                      <a:gd name="connsiteY5" fmla="*/ 80810 h 309505"/>
                      <a:gd name="connsiteX6" fmla="*/ 40405 w 538219"/>
                      <a:gd name="connsiteY6" fmla="*/ 309505 h 309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219" h="309505">
                        <a:moveTo>
                          <a:pt x="40405" y="309505"/>
                        </a:moveTo>
                        <a:lnTo>
                          <a:pt x="0" y="269081"/>
                        </a:lnTo>
                        <a:lnTo>
                          <a:pt x="269138" y="0"/>
                        </a:lnTo>
                        <a:lnTo>
                          <a:pt x="538220" y="269081"/>
                        </a:lnTo>
                        <a:lnTo>
                          <a:pt x="497815" y="309496"/>
                        </a:lnTo>
                        <a:lnTo>
                          <a:pt x="269138" y="80810"/>
                        </a:lnTo>
                        <a:lnTo>
                          <a:pt x="40405" y="309505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8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1.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44775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solidFill>
                  <a:schemeClr val="bg1"/>
                </a:solidFill>
              </a:rPr>
              <a:t>실습</a:t>
            </a:r>
            <a:endParaRPr lang="en-US" altLang="ko-KR" sz="2800" spc="300" dirty="0" smtClean="0">
              <a:solidFill>
                <a:schemeClr val="bg1"/>
              </a:solidFill>
            </a:endParaRPr>
          </a:p>
          <a:p>
            <a:r>
              <a:rPr lang="ko-KR" altLang="en-US" sz="2800" spc="300" dirty="0" err="1" smtClean="0">
                <a:solidFill>
                  <a:schemeClr val="bg1"/>
                </a:solidFill>
              </a:rPr>
              <a:t>산탄데르</a:t>
            </a:r>
            <a:r>
              <a:rPr lang="ko-KR" altLang="en-US" sz="2800" spc="300" dirty="0" smtClean="0">
                <a:solidFill>
                  <a:schemeClr val="bg1"/>
                </a:solidFill>
              </a:rPr>
              <a:t> 고객만족 예측</a:t>
            </a:r>
            <a:endParaRPr lang="ko-KR" altLang="en-US" sz="28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3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C0836-BFA0-4FDE-9E14-84E8AE3B17E7}"/>
              </a:ext>
            </a:extLst>
          </p:cNvPr>
          <p:cNvSpPr txBox="1"/>
          <p:nvPr/>
        </p:nvSpPr>
        <p:spPr>
          <a:xfrm>
            <a:off x="5528788" y="3167390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쌩유</a:t>
            </a:r>
            <a:endParaRPr lang="ko-KR" altLang="en-US" sz="2800" spc="18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87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781BCC-50D4-4009-A85D-6E51DE15EF1B}"/>
              </a:ext>
            </a:extLst>
          </p:cNvPr>
          <p:cNvSpPr/>
          <p:nvPr/>
        </p:nvSpPr>
        <p:spPr>
          <a:xfrm>
            <a:off x="1199037" y="2508167"/>
            <a:ext cx="2041451" cy="2610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89DE19-888D-4039-B081-1F7C35C5964E}"/>
              </a:ext>
            </a:extLst>
          </p:cNvPr>
          <p:cNvSpPr/>
          <p:nvPr/>
        </p:nvSpPr>
        <p:spPr>
          <a:xfrm>
            <a:off x="1199037" y="2508166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CCED3-6A68-4A63-B66D-F242AD291928}"/>
              </a:ext>
            </a:extLst>
          </p:cNvPr>
          <p:cNvSpPr/>
          <p:nvPr/>
        </p:nvSpPr>
        <p:spPr>
          <a:xfrm>
            <a:off x="9474712" y="2508167"/>
            <a:ext cx="2041451" cy="2610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45559-863F-4343-9AEF-C4B652F5268C}"/>
              </a:ext>
            </a:extLst>
          </p:cNvPr>
          <p:cNvSpPr/>
          <p:nvPr/>
        </p:nvSpPr>
        <p:spPr>
          <a:xfrm>
            <a:off x="3957595" y="2508167"/>
            <a:ext cx="2041451" cy="2610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83B38-A3B1-4034-84D3-5654EC611D9E}"/>
              </a:ext>
            </a:extLst>
          </p:cNvPr>
          <p:cNvSpPr/>
          <p:nvPr/>
        </p:nvSpPr>
        <p:spPr>
          <a:xfrm>
            <a:off x="6716153" y="2508167"/>
            <a:ext cx="2041451" cy="2610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A75F-F78D-43F9-97D7-025E1A5DE423}"/>
              </a:ext>
            </a:extLst>
          </p:cNvPr>
          <p:cNvSpPr txBox="1"/>
          <p:nvPr/>
        </p:nvSpPr>
        <p:spPr>
          <a:xfrm>
            <a:off x="3376904" y="39433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DBBEB-AFE0-4FB4-90AE-47A4D20730B1}"/>
              </a:ext>
            </a:extLst>
          </p:cNvPr>
          <p:cNvSpPr txBox="1"/>
          <p:nvPr/>
        </p:nvSpPr>
        <p:spPr>
          <a:xfrm>
            <a:off x="6130726" y="39433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1BF16-D371-4111-B3AB-6F4E0788E3F2}"/>
              </a:ext>
            </a:extLst>
          </p:cNvPr>
          <p:cNvSpPr txBox="1"/>
          <p:nvPr/>
        </p:nvSpPr>
        <p:spPr>
          <a:xfrm>
            <a:off x="8884548" y="39433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A454F-6D2A-4CD4-8A84-59FAD77E35D5}"/>
              </a:ext>
            </a:extLst>
          </p:cNvPr>
          <p:cNvSpPr txBox="1"/>
          <p:nvPr/>
        </p:nvSpPr>
        <p:spPr>
          <a:xfrm>
            <a:off x="1503956" y="2663779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1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C7FE1-1B56-40A0-A2C2-4F8AFE7E9BC9}"/>
              </a:ext>
            </a:extLst>
          </p:cNvPr>
          <p:cNvSpPr/>
          <p:nvPr/>
        </p:nvSpPr>
        <p:spPr>
          <a:xfrm>
            <a:off x="3957594" y="2508166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DF16-CDBA-4D85-9E63-9725F36204EF}"/>
              </a:ext>
            </a:extLst>
          </p:cNvPr>
          <p:cNvSpPr txBox="1"/>
          <p:nvPr/>
        </p:nvSpPr>
        <p:spPr>
          <a:xfrm>
            <a:off x="4285757" y="2663779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2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DA24E-1DBF-403B-94DC-FC8F98745D2C}"/>
              </a:ext>
            </a:extLst>
          </p:cNvPr>
          <p:cNvSpPr/>
          <p:nvPr/>
        </p:nvSpPr>
        <p:spPr>
          <a:xfrm>
            <a:off x="6716151" y="2508166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A1B3D-4510-435E-A21D-63741F6CD2DD}"/>
              </a:ext>
            </a:extLst>
          </p:cNvPr>
          <p:cNvSpPr txBox="1"/>
          <p:nvPr/>
        </p:nvSpPr>
        <p:spPr>
          <a:xfrm>
            <a:off x="7045115" y="2663779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3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E9A04-EBD2-4389-AE32-225B28E7BF80}"/>
              </a:ext>
            </a:extLst>
          </p:cNvPr>
          <p:cNvSpPr/>
          <p:nvPr/>
        </p:nvSpPr>
        <p:spPr>
          <a:xfrm>
            <a:off x="9474708" y="2508166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B3182-05EC-4572-AD0B-AC6F6163D356}"/>
              </a:ext>
            </a:extLst>
          </p:cNvPr>
          <p:cNvSpPr txBox="1"/>
          <p:nvPr/>
        </p:nvSpPr>
        <p:spPr>
          <a:xfrm>
            <a:off x="9795444" y="2663779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4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81577D-598E-4542-9C97-8333E0A065CF}"/>
              </a:ext>
            </a:extLst>
          </p:cNvPr>
          <p:cNvSpPr txBox="1"/>
          <p:nvPr/>
        </p:nvSpPr>
        <p:spPr>
          <a:xfrm>
            <a:off x="1199037" y="3874756"/>
            <a:ext cx="202747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400" dirty="0" smtClean="0">
                <a:latin typeface="+mj-ea"/>
                <a:ea typeface="+mj-ea"/>
              </a:rPr>
              <a:t>데이터전처리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BEC0A-82C4-4B5F-ACE6-0E491350A2B3}"/>
              </a:ext>
            </a:extLst>
          </p:cNvPr>
          <p:cNvSpPr txBox="1"/>
          <p:nvPr/>
        </p:nvSpPr>
        <p:spPr>
          <a:xfrm>
            <a:off x="4159950" y="3675441"/>
            <a:ext cx="168289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 err="1" smtClean="0">
                <a:latin typeface="+mj-ea"/>
                <a:ea typeface="+mj-ea"/>
              </a:rPr>
              <a:t>XGBoost</a:t>
            </a:r>
            <a:endParaRPr lang="en-US" altLang="ko-KR" sz="2400" dirty="0" smtClean="0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(</a:t>
            </a:r>
            <a:r>
              <a:rPr lang="ko-KR" altLang="en-US" sz="2400" dirty="0" smtClean="0">
                <a:latin typeface="+mj-ea"/>
                <a:ea typeface="+mj-ea"/>
              </a:rPr>
              <a:t>튜닝</a:t>
            </a:r>
            <a:r>
              <a:rPr lang="en-US" altLang="ko-KR" sz="2400" dirty="0" smtClean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6FABE-C1C5-4BFB-B098-242B567A078F}"/>
              </a:ext>
            </a:extLst>
          </p:cNvPr>
          <p:cNvSpPr txBox="1"/>
          <p:nvPr/>
        </p:nvSpPr>
        <p:spPr>
          <a:xfrm>
            <a:off x="6903923" y="3733918"/>
            <a:ext cx="1682895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 err="1" smtClean="0">
                <a:latin typeface="+mj-ea"/>
                <a:ea typeface="+mj-ea"/>
              </a:rPr>
              <a:t>LightGBM</a:t>
            </a:r>
            <a:endParaRPr lang="en-US" altLang="ko-KR" sz="2400" dirty="0" smtClean="0"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+mj-ea"/>
                <a:ea typeface="+mj-ea"/>
              </a:rPr>
              <a:t>(</a:t>
            </a:r>
            <a:r>
              <a:rPr lang="ko-KR" altLang="en-US" sz="2400" dirty="0" smtClean="0">
                <a:latin typeface="+mj-ea"/>
                <a:ea typeface="+mj-ea"/>
              </a:rPr>
              <a:t>튜닝</a:t>
            </a:r>
            <a:r>
              <a:rPr lang="en-US" altLang="ko-KR" sz="2400" dirty="0" smtClean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BEA92B-95BC-45E2-B815-F87944AAACA2}"/>
              </a:ext>
            </a:extLst>
          </p:cNvPr>
          <p:cNvSpPr txBox="1"/>
          <p:nvPr/>
        </p:nvSpPr>
        <p:spPr>
          <a:xfrm>
            <a:off x="9999830" y="3874756"/>
            <a:ext cx="16828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400" dirty="0" smtClean="0">
                <a:latin typeface="+mj-ea"/>
                <a:ea typeface="+mj-ea"/>
              </a:rPr>
              <a:t>시각화</a:t>
            </a:r>
            <a:endParaRPr lang="ko-KR" altLang="en-US" sz="2400" dirty="0"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C58240-7919-4B54-BF6A-5A78AD6EC21B}"/>
              </a:ext>
            </a:extLst>
          </p:cNvPr>
          <p:cNvGrpSpPr/>
          <p:nvPr/>
        </p:nvGrpSpPr>
        <p:grpSpPr>
          <a:xfrm>
            <a:off x="162415" y="25400"/>
            <a:ext cx="12029585" cy="1168400"/>
            <a:chOff x="162415" y="0"/>
            <a:chExt cx="12029585" cy="11684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4B3C4F-FCF5-4EE0-AA33-556262BB825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E3EA326-E050-4F05-BD85-4878DADE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FC428A-3041-4BD9-9257-2A7F154A3A6B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A4B1902-F689-4E92-B8C9-6DEB05C009E7}"/>
              </a:ext>
            </a:extLst>
          </p:cNvPr>
          <p:cNvSpPr txBox="1"/>
          <p:nvPr/>
        </p:nvSpPr>
        <p:spPr>
          <a:xfrm>
            <a:off x="995462" y="255657"/>
            <a:ext cx="6328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300" dirty="0" err="1"/>
              <a:t>산탄데르</a:t>
            </a:r>
            <a:r>
              <a:rPr lang="ko-KR" altLang="en-US" sz="4000" spc="300" dirty="0"/>
              <a:t> 고객만족 </a:t>
            </a:r>
            <a:r>
              <a:rPr lang="ko-KR" altLang="en-US" sz="4000" spc="300" dirty="0" smtClean="0"/>
              <a:t>예측</a:t>
            </a:r>
            <a:endParaRPr lang="ko-KR" altLang="en-US" sz="4000" spc="300" dirty="0"/>
          </a:p>
        </p:txBody>
      </p:sp>
    </p:spTree>
    <p:extLst>
      <p:ext uri="{BB962C8B-B14F-4D97-AF65-F5344CB8AC3E}">
        <p14:creationId xmlns:p14="http://schemas.microsoft.com/office/powerpoint/2010/main" val="371636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2943654" y="1361211"/>
            <a:ext cx="6355989" cy="3283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5469897" y="470053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.info()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4616803" y="5318647"/>
            <a:ext cx="28469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/>
              <a:t>76020</a:t>
            </a:r>
            <a:r>
              <a:rPr lang="ko-KR" altLang="en-US" sz="1400" dirty="0" smtClean="0"/>
              <a:t>개의 데이터</a:t>
            </a:r>
            <a:r>
              <a:rPr lang="en-US" altLang="ko-KR" sz="1400" dirty="0" smtClean="0"/>
              <a:t>, 371</a:t>
            </a:r>
            <a:r>
              <a:rPr lang="ko-KR" altLang="en-US" sz="1400" dirty="0" smtClean="0"/>
              <a:t>개의 피처</a:t>
            </a:r>
            <a:endParaRPr lang="en-US" altLang="ko-KR" sz="1400" dirty="0" smtClean="0"/>
          </a:p>
          <a:p>
            <a:pPr algn="just"/>
            <a:r>
              <a:rPr lang="ko-KR" altLang="en-US" sz="1400" dirty="0" smtClean="0"/>
              <a:t>피처 타입 </a:t>
            </a:r>
            <a:r>
              <a:rPr lang="en-US" altLang="ko-KR" sz="1400" dirty="0" smtClean="0"/>
              <a:t>– float, </a:t>
            </a:r>
            <a:r>
              <a:rPr lang="en-US" altLang="ko-KR" sz="1400" dirty="0" err="1" smtClean="0"/>
              <a:t>int</a:t>
            </a:r>
            <a:endParaRPr lang="en-US" altLang="ko-KR" sz="1400" dirty="0" smtClean="0"/>
          </a:p>
          <a:p>
            <a:pPr algn="just"/>
            <a:r>
              <a:rPr lang="en-US" altLang="ko-KR" sz="1400" dirty="0"/>
              <a:t>Null</a:t>
            </a:r>
            <a:r>
              <a:rPr lang="ko-KR" altLang="en-US" sz="1400" dirty="0"/>
              <a:t>값이 없다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5325567" y="5125637"/>
            <a:ext cx="12211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102066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300" dirty="0" err="1"/>
                <a:t>산탄데르</a:t>
              </a:r>
              <a:r>
                <a:rPr lang="ko-KR" altLang="en-US" sz="4000" spc="300" dirty="0"/>
                <a:t> 고객만족 </a:t>
              </a:r>
              <a:r>
                <a:rPr lang="ko-KR" altLang="en-US" sz="4000" spc="300" dirty="0" smtClean="0"/>
                <a:t>예측 </a:t>
              </a:r>
              <a:r>
                <a:rPr lang="en-US" altLang="ko-KR" sz="4000" spc="300" dirty="0" smtClean="0"/>
                <a:t>- </a:t>
              </a:r>
              <a:r>
                <a:rPr lang="ko-KR" altLang="en-US" sz="4000" spc="300" dirty="0" smtClean="0"/>
                <a:t>데이터전처리</a:t>
              </a:r>
              <a:endParaRPr lang="ko-KR" altLang="en-US" sz="4000" spc="3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654" y="1355093"/>
            <a:ext cx="6202356" cy="31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3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149230" y="1379376"/>
            <a:ext cx="5907270" cy="27457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3">
            <a:extLst>
              <a:ext uri="{FF2B5EF4-FFF2-40B4-BE49-F238E27FC236}">
                <a16:creationId xmlns:a16="http://schemas.microsoft.com/office/drawing/2014/main" id="{8CCAA07D-10C4-4F24-9544-0BE2DAA0E4FD}"/>
              </a:ext>
            </a:extLst>
          </p:cNvPr>
          <p:cNvSpPr/>
          <p:nvPr/>
        </p:nvSpPr>
        <p:spPr>
          <a:xfrm>
            <a:off x="6156040" y="1377804"/>
            <a:ext cx="5945169" cy="2747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102066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300" dirty="0" err="1"/>
                <a:t>산탄데르</a:t>
              </a:r>
              <a:r>
                <a:rPr lang="ko-KR" altLang="en-US" sz="4000" spc="300" dirty="0"/>
                <a:t> 고객만족 </a:t>
              </a:r>
              <a:r>
                <a:rPr lang="ko-KR" altLang="en-US" sz="4000" spc="300" dirty="0" smtClean="0"/>
                <a:t>예측 </a:t>
              </a:r>
              <a:r>
                <a:rPr lang="en-US" altLang="ko-KR" sz="4000" spc="300" dirty="0" smtClean="0"/>
                <a:t>- </a:t>
              </a:r>
              <a:r>
                <a:rPr lang="ko-KR" altLang="en-US" sz="4000" spc="300" dirty="0" smtClean="0"/>
                <a:t>데이터전처리</a:t>
              </a:r>
              <a:endParaRPr lang="ko-KR" altLang="en-US" sz="4000" spc="3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1" y="1379723"/>
            <a:ext cx="5781886" cy="2589161"/>
          </a:xfrm>
          <a:prstGeom prst="rect">
            <a:avLst/>
          </a:prstGeom>
        </p:spPr>
      </p:pic>
      <p:sp>
        <p:nvSpPr>
          <p:cNvPr id="27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5285259" y="4700539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.describe()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4616803" y="5318647"/>
            <a:ext cx="2846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통계량 확인</a:t>
            </a:r>
            <a:endParaRPr lang="en-US" altLang="ko-KR" sz="1400" dirty="0" smtClean="0"/>
          </a:p>
          <a:p>
            <a:pPr algn="just"/>
            <a:endParaRPr lang="ko-KR" altLang="en-US" sz="14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5325567" y="5125637"/>
            <a:ext cx="12211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611" y="1609377"/>
            <a:ext cx="5785608" cy="22404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29862" y="2584938"/>
            <a:ext cx="931984" cy="202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31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149230" y="1379375"/>
            <a:ext cx="5907270" cy="3386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3">
            <a:extLst>
              <a:ext uri="{FF2B5EF4-FFF2-40B4-BE49-F238E27FC236}">
                <a16:creationId xmlns:a16="http://schemas.microsoft.com/office/drawing/2014/main" id="{8CCAA07D-10C4-4F24-9544-0BE2DAA0E4FD}"/>
              </a:ext>
            </a:extLst>
          </p:cNvPr>
          <p:cNvSpPr/>
          <p:nvPr/>
        </p:nvSpPr>
        <p:spPr>
          <a:xfrm>
            <a:off x="6156040" y="1377804"/>
            <a:ext cx="5945169" cy="3387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9281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300" dirty="0" err="1"/>
                <a:t>산탄데르</a:t>
              </a:r>
              <a:r>
                <a:rPr lang="ko-KR" altLang="en-US" sz="4000" spc="300" dirty="0"/>
                <a:t> 고객만족 </a:t>
              </a:r>
              <a:r>
                <a:rPr lang="ko-KR" altLang="en-US" sz="4000" spc="300" dirty="0" smtClean="0"/>
                <a:t>예측 </a:t>
              </a:r>
              <a:r>
                <a:rPr lang="en-US" altLang="ko-KR" sz="4000" spc="300" dirty="0" smtClean="0"/>
                <a:t>- </a:t>
              </a:r>
              <a:r>
                <a:rPr lang="en-US" altLang="ko-KR" sz="4000" spc="300" dirty="0" err="1" smtClean="0"/>
                <a:t>XGBoost</a:t>
              </a:r>
              <a:endParaRPr lang="ko-KR" altLang="en-US" sz="4000" spc="3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5285259" y="485000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.</a:t>
            </a:r>
            <a:r>
              <a:rPr kumimoji="1" lang="en-US" altLang="ja-JP" dirty="0" err="1" smtClean="0">
                <a:latin typeface="+mn-ea"/>
              </a:rPr>
              <a:t>XGBoost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4195685" y="5433366"/>
            <a:ext cx="3480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/>
              <a:t>train_test_split</a:t>
            </a:r>
            <a:r>
              <a:rPr lang="ko-KR" altLang="en-US" sz="1400" b="1" dirty="0" smtClean="0"/>
              <a:t>로 학습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테스트 분리</a:t>
            </a:r>
            <a:endParaRPr lang="en-US" altLang="ko-KR" sz="1400" b="1" dirty="0" smtClean="0"/>
          </a:p>
          <a:p>
            <a:pPr algn="ctr"/>
            <a:r>
              <a:rPr lang="en-US" altLang="ko-KR" sz="1400" b="1" dirty="0" err="1" smtClean="0"/>
              <a:t>XGBoost</a:t>
            </a:r>
            <a:r>
              <a:rPr lang="ko-KR" altLang="en-US" sz="1400" b="1" dirty="0" smtClean="0"/>
              <a:t>적용</a:t>
            </a:r>
            <a:endParaRPr lang="ko-KR" altLang="en-US" sz="1400" b="1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5325567" y="5275106"/>
            <a:ext cx="12211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0" y="1390565"/>
            <a:ext cx="5794370" cy="3254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40" y="1381774"/>
            <a:ext cx="5801498" cy="32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1000620" y="1449717"/>
            <a:ext cx="5943840" cy="4722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107821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300" dirty="0" err="1"/>
                <a:t>산탄데르</a:t>
              </a:r>
              <a:r>
                <a:rPr lang="ko-KR" altLang="en-US" sz="4000" spc="300" dirty="0"/>
                <a:t> 고객만족 </a:t>
              </a:r>
              <a:r>
                <a:rPr lang="ko-KR" altLang="en-US" sz="4000" spc="300" dirty="0" smtClean="0"/>
                <a:t>예측 </a:t>
              </a:r>
              <a:r>
                <a:rPr lang="en-US" altLang="ko-KR" sz="4000" spc="300" dirty="0" smtClean="0"/>
                <a:t>– </a:t>
              </a:r>
              <a:r>
                <a:rPr lang="en-US" altLang="ko-KR" sz="4000" spc="300" dirty="0" err="1" smtClean="0"/>
                <a:t>XGBoost</a:t>
              </a:r>
              <a:r>
                <a:rPr lang="en-US" altLang="ko-KR" sz="4000" spc="300" dirty="0" smtClean="0"/>
                <a:t>(</a:t>
              </a:r>
              <a:r>
                <a:rPr lang="ko-KR" altLang="en-US" sz="4000" spc="300" dirty="0" smtClean="0"/>
                <a:t>튜닝</a:t>
              </a:r>
              <a:r>
                <a:rPr lang="en-US" altLang="ko-KR" sz="4000" spc="300" dirty="0" smtClean="0"/>
                <a:t>)</a:t>
              </a:r>
              <a:endParaRPr lang="ko-KR" altLang="en-US" sz="4000" spc="3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8716033" y="309916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latin typeface="+mn-ea"/>
              </a:rPr>
              <a:t>GridSearchCV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8450250" y="3617545"/>
            <a:ext cx="284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/>
              <a:t>최적 </a:t>
            </a:r>
            <a:r>
              <a:rPr lang="ko-KR" altLang="en-US" sz="1400" dirty="0" err="1" smtClean="0"/>
              <a:t>하이퍼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파라미터</a:t>
            </a:r>
            <a:r>
              <a:rPr lang="ko-KR" altLang="en-US" sz="1400" dirty="0" smtClean="0"/>
              <a:t> 찾기</a:t>
            </a:r>
            <a:endParaRPr lang="ko-KR" altLang="en-US" sz="14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8947998" y="3543021"/>
            <a:ext cx="12211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62" y="1460908"/>
            <a:ext cx="5755565" cy="44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6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4062</TotalTime>
  <Words>804</Words>
  <Application>Microsoft Office PowerPoint</Application>
  <PresentationFormat>와이드스크린</PresentationFormat>
  <Paragraphs>204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Arial Nova</vt:lpstr>
      <vt:lpstr>HY견고딕</vt:lpstr>
      <vt:lpstr>나눔바른펜</vt:lpstr>
      <vt:lpstr>나눔손글씨 느릿느릿체</vt:lpstr>
      <vt:lpstr>나눔스퀘어 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multicampus</cp:lastModifiedBy>
  <cp:revision>93</cp:revision>
  <dcterms:created xsi:type="dcterms:W3CDTF">2020-05-10T02:38:09Z</dcterms:created>
  <dcterms:modified xsi:type="dcterms:W3CDTF">2020-08-05T15:38:39Z</dcterms:modified>
</cp:coreProperties>
</file>